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6"/>
  </p:notesMasterIdLst>
  <p:handoutMasterIdLst>
    <p:handoutMasterId r:id="rId27"/>
  </p:handoutMasterIdLst>
  <p:sldIdLst>
    <p:sldId id="288" r:id="rId2"/>
    <p:sldId id="289" r:id="rId3"/>
    <p:sldId id="322" r:id="rId4"/>
    <p:sldId id="316" r:id="rId5"/>
    <p:sldId id="317" r:id="rId6"/>
    <p:sldId id="319" r:id="rId7"/>
    <p:sldId id="318" r:id="rId8"/>
    <p:sldId id="345" r:id="rId9"/>
    <p:sldId id="295" r:id="rId10"/>
    <p:sldId id="320" r:id="rId11"/>
    <p:sldId id="291" r:id="rId12"/>
    <p:sldId id="342" r:id="rId13"/>
    <p:sldId id="298" r:id="rId14"/>
    <p:sldId id="300" r:id="rId15"/>
    <p:sldId id="346" r:id="rId16"/>
    <p:sldId id="343" r:id="rId17"/>
    <p:sldId id="325" r:id="rId18"/>
    <p:sldId id="326" r:id="rId19"/>
    <p:sldId id="347" r:id="rId20"/>
    <p:sldId id="327" r:id="rId21"/>
    <p:sldId id="348" r:id="rId22"/>
    <p:sldId id="344" r:id="rId23"/>
    <p:sldId id="296" r:id="rId24"/>
    <p:sldId id="328" r:id="rId25"/>
  </p:sldIdLst>
  <p:sldSz cx="9144000" cy="6858000" type="screen4x3"/>
  <p:notesSz cx="7010400" cy="9296400"/>
  <p:defaultTextStyle>
    <a:defPPr>
      <a:defRPr lang="en-US"/>
    </a:defPPr>
    <a:lvl1pPr algn="ctr" rtl="0" fontAlgn="base">
      <a:spcBef>
        <a:spcPct val="20000"/>
      </a:spcBef>
      <a:spcAft>
        <a:spcPct val="0"/>
      </a:spcAft>
      <a:defRPr sz="2800" kern="1200">
        <a:solidFill>
          <a:schemeClr val="tx1"/>
        </a:solidFill>
        <a:latin typeface="Tahoma" charset="0"/>
        <a:ea typeface="+mn-ea"/>
        <a:cs typeface="+mn-cs"/>
      </a:defRPr>
    </a:lvl1pPr>
    <a:lvl2pPr marL="457200" algn="ctr" rtl="0" fontAlgn="base">
      <a:spcBef>
        <a:spcPct val="20000"/>
      </a:spcBef>
      <a:spcAft>
        <a:spcPct val="0"/>
      </a:spcAft>
      <a:defRPr sz="2800" kern="1200">
        <a:solidFill>
          <a:schemeClr val="tx1"/>
        </a:solidFill>
        <a:latin typeface="Tahoma" charset="0"/>
        <a:ea typeface="+mn-ea"/>
        <a:cs typeface="+mn-cs"/>
      </a:defRPr>
    </a:lvl2pPr>
    <a:lvl3pPr marL="914400" algn="ctr" rtl="0" fontAlgn="base">
      <a:spcBef>
        <a:spcPct val="20000"/>
      </a:spcBef>
      <a:spcAft>
        <a:spcPct val="0"/>
      </a:spcAft>
      <a:defRPr sz="2800" kern="1200">
        <a:solidFill>
          <a:schemeClr val="tx1"/>
        </a:solidFill>
        <a:latin typeface="Tahoma" charset="0"/>
        <a:ea typeface="+mn-ea"/>
        <a:cs typeface="+mn-cs"/>
      </a:defRPr>
    </a:lvl3pPr>
    <a:lvl4pPr marL="1371600" algn="ctr" rtl="0" fontAlgn="base">
      <a:spcBef>
        <a:spcPct val="20000"/>
      </a:spcBef>
      <a:spcAft>
        <a:spcPct val="0"/>
      </a:spcAft>
      <a:defRPr sz="2800" kern="1200">
        <a:solidFill>
          <a:schemeClr val="tx1"/>
        </a:solidFill>
        <a:latin typeface="Tahoma" charset="0"/>
        <a:ea typeface="+mn-ea"/>
        <a:cs typeface="+mn-cs"/>
      </a:defRPr>
    </a:lvl4pPr>
    <a:lvl5pPr marL="1828800" algn="ctr" rtl="0" fontAlgn="base">
      <a:spcBef>
        <a:spcPct val="20000"/>
      </a:spcBef>
      <a:spcAft>
        <a:spcPct val="0"/>
      </a:spcAft>
      <a:defRPr sz="2800" kern="1200">
        <a:solidFill>
          <a:schemeClr val="tx1"/>
        </a:solidFill>
        <a:latin typeface="Tahoma" charset="0"/>
        <a:ea typeface="+mn-ea"/>
        <a:cs typeface="+mn-cs"/>
      </a:defRPr>
    </a:lvl5pPr>
    <a:lvl6pPr marL="2286000" algn="l" defTabSz="914400" rtl="0" eaLnBrk="1" latinLnBrk="0" hangingPunct="1">
      <a:defRPr sz="2800" kern="1200">
        <a:solidFill>
          <a:schemeClr val="tx1"/>
        </a:solidFill>
        <a:latin typeface="Tahoma" charset="0"/>
        <a:ea typeface="+mn-ea"/>
        <a:cs typeface="+mn-cs"/>
      </a:defRPr>
    </a:lvl6pPr>
    <a:lvl7pPr marL="2743200" algn="l" defTabSz="914400" rtl="0" eaLnBrk="1" latinLnBrk="0" hangingPunct="1">
      <a:defRPr sz="2800" kern="1200">
        <a:solidFill>
          <a:schemeClr val="tx1"/>
        </a:solidFill>
        <a:latin typeface="Tahoma" charset="0"/>
        <a:ea typeface="+mn-ea"/>
        <a:cs typeface="+mn-cs"/>
      </a:defRPr>
    </a:lvl7pPr>
    <a:lvl8pPr marL="3200400" algn="l" defTabSz="914400" rtl="0" eaLnBrk="1" latinLnBrk="0" hangingPunct="1">
      <a:defRPr sz="2800" kern="1200">
        <a:solidFill>
          <a:schemeClr val="tx1"/>
        </a:solidFill>
        <a:latin typeface="Tahoma" charset="0"/>
        <a:ea typeface="+mn-ea"/>
        <a:cs typeface="+mn-cs"/>
      </a:defRPr>
    </a:lvl8pPr>
    <a:lvl9pPr marL="3657600" algn="l" defTabSz="914400" rtl="0" eaLnBrk="1" latinLnBrk="0" hangingPunct="1">
      <a:defRPr sz="28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66FF"/>
    <a:srgbClr val="F7FD77"/>
    <a:srgbClr val="FF66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00"/>
  </p:normalViewPr>
  <p:slideViewPr>
    <p:cSldViewPr>
      <p:cViewPr>
        <p:scale>
          <a:sx n="72" d="100"/>
          <a:sy n="72" d="100"/>
        </p:scale>
        <p:origin x="-1248" y="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a:spcBef>
                <a:spcPct val="0"/>
              </a:spcBef>
              <a:defRPr sz="1200">
                <a:latin typeface="Arial" charset="0"/>
              </a:defRPr>
            </a:lvl1pPr>
          </a:lstStyle>
          <a:p>
            <a:pPr>
              <a:defRPr/>
            </a:pPr>
            <a:r>
              <a:rPr lang="en-US"/>
              <a:t>Online PD Basic HTML</a:t>
            </a:r>
          </a:p>
        </p:txBody>
      </p:sp>
      <p:sp>
        <p:nvSpPr>
          <p:cNvPr id="92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spcBef>
                <a:spcPct val="0"/>
              </a:spcBef>
              <a:defRPr sz="1200">
                <a:latin typeface="Arial" charset="0"/>
              </a:defRPr>
            </a:lvl1pPr>
          </a:lstStyle>
          <a:p>
            <a:pPr>
              <a:defRPr/>
            </a:pPr>
            <a:fld id="{F39E8242-1D08-4B41-B652-3397AD3CB0F3}" type="datetime1">
              <a:rPr lang="en-US"/>
              <a:pPr>
                <a:defRPr/>
              </a:pPr>
              <a:t>4/12/2015</a:t>
            </a:fld>
            <a:endParaRPr lang="en-US"/>
          </a:p>
        </p:txBody>
      </p:sp>
      <p:sp>
        <p:nvSpPr>
          <p:cNvPr id="92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a:spcBef>
                <a:spcPct val="0"/>
              </a:spcBef>
              <a:defRPr sz="1200">
                <a:latin typeface="Arial" charset="0"/>
              </a:defRPr>
            </a:lvl1pPr>
          </a:lstStyle>
          <a:p>
            <a:pPr>
              <a:defRPr/>
            </a:pPr>
            <a:r>
              <a:rPr lang="en-US"/>
              <a:t>DMasonDesigns</a:t>
            </a:r>
          </a:p>
        </p:txBody>
      </p:sp>
      <p:sp>
        <p:nvSpPr>
          <p:cNvPr id="92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spcBef>
                <a:spcPct val="0"/>
              </a:spcBef>
              <a:defRPr sz="1200">
                <a:latin typeface="Arial" charset="0"/>
              </a:defRPr>
            </a:lvl1pPr>
          </a:lstStyle>
          <a:p>
            <a:pPr>
              <a:defRPr/>
            </a:pPr>
            <a:fld id="{6F35D991-99B4-4FC9-A988-27522BB9BA3D}" type="slidenum">
              <a:rPr lang="en-US"/>
              <a:pPr>
                <a:defRPr/>
              </a:pPr>
              <a:t>‹#›</a:t>
            </a:fld>
            <a:endParaRPr lang="en-US"/>
          </a:p>
        </p:txBody>
      </p:sp>
    </p:spTree>
    <p:extLst>
      <p:ext uri="{BB962C8B-B14F-4D97-AF65-F5344CB8AC3E}">
        <p14:creationId xmlns:p14="http://schemas.microsoft.com/office/powerpoint/2010/main" val="2874506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a:spcBef>
                <a:spcPct val="0"/>
              </a:spcBef>
              <a:defRPr sz="1200">
                <a:latin typeface="Arial" charset="0"/>
              </a:defRPr>
            </a:lvl1pPr>
          </a:lstStyle>
          <a:p>
            <a:pPr>
              <a:defRPr/>
            </a:pPr>
            <a:r>
              <a:rPr lang="en-US"/>
              <a:t>Online PD Basic HTML</a:t>
            </a:r>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spcBef>
                <a:spcPct val="0"/>
              </a:spcBef>
              <a:defRPr sz="1200">
                <a:latin typeface="Arial" charset="0"/>
              </a:defRPr>
            </a:lvl1pPr>
          </a:lstStyle>
          <a:p>
            <a:pPr>
              <a:defRPr/>
            </a:pPr>
            <a:fld id="{1AEA0805-E98A-4BDF-891A-94FE16C55C01}" type="datetime1">
              <a:rPr lang="en-US"/>
              <a:pPr>
                <a:defRPr/>
              </a:pPr>
              <a:t>4/12/2015</a:t>
            </a:fld>
            <a:endParaRPr lang="en-US"/>
          </a:p>
        </p:txBody>
      </p:sp>
      <p:sp>
        <p:nvSpPr>
          <p:cNvPr id="440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a:spcBef>
                <a:spcPct val="0"/>
              </a:spcBef>
              <a:defRPr sz="1200">
                <a:latin typeface="Arial" charset="0"/>
              </a:defRPr>
            </a:lvl1pPr>
          </a:lstStyle>
          <a:p>
            <a:pPr>
              <a:defRPr/>
            </a:pPr>
            <a:r>
              <a:rPr lang="en-US"/>
              <a:t>DMasonDesigns</a:t>
            </a:r>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spcBef>
                <a:spcPct val="0"/>
              </a:spcBef>
              <a:defRPr sz="1200">
                <a:latin typeface="Arial" charset="0"/>
              </a:defRPr>
            </a:lvl1pPr>
          </a:lstStyle>
          <a:p>
            <a:pPr>
              <a:defRPr/>
            </a:pPr>
            <a:fld id="{235EE5EB-3F32-4E91-826A-0595CD98A3BF}" type="slidenum">
              <a:rPr lang="en-US"/>
              <a:pPr>
                <a:defRPr/>
              </a:pPr>
              <a:t>‹#›</a:t>
            </a:fld>
            <a:endParaRPr lang="en-US"/>
          </a:p>
        </p:txBody>
      </p:sp>
    </p:spTree>
    <p:extLst>
      <p:ext uri="{BB962C8B-B14F-4D97-AF65-F5344CB8AC3E}">
        <p14:creationId xmlns:p14="http://schemas.microsoft.com/office/powerpoint/2010/main" val="222402830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en-US" altLang="en-US" smtClean="0"/>
              <a:t>Online PD Basic HTML</a:t>
            </a:r>
          </a:p>
        </p:txBody>
      </p:sp>
      <p:sp>
        <p:nvSpPr>
          <p:cNvPr id="50179" name="Rectangle 3"/>
          <p:cNvSpPr>
            <a:spLocks noGrp="1" noChangeArrowheads="1"/>
          </p:cNvSpPr>
          <p:nvPr>
            <p:ph type="dt" sz="quarter" idx="1"/>
          </p:nvPr>
        </p:nvSpPr>
        <p:spPr>
          <a:noFill/>
        </p:spPr>
        <p:txBody>
          <a:bodyPr/>
          <a:lstStyle/>
          <a:p>
            <a:fld id="{88E34F3D-E143-48C5-8D4F-D37D65A48701}" type="datetime1">
              <a:rPr lang="en-US" altLang="en-US" smtClean="0"/>
              <a:pPr/>
              <a:t>4/12/2015</a:t>
            </a:fld>
            <a:endParaRPr lang="en-US" altLang="en-US" smtClean="0"/>
          </a:p>
        </p:txBody>
      </p:sp>
      <p:sp>
        <p:nvSpPr>
          <p:cNvPr id="50180" name="Rectangle 6"/>
          <p:cNvSpPr>
            <a:spLocks noGrp="1" noChangeArrowheads="1"/>
          </p:cNvSpPr>
          <p:nvPr>
            <p:ph type="ftr" sz="quarter" idx="4"/>
          </p:nvPr>
        </p:nvSpPr>
        <p:spPr>
          <a:noFill/>
        </p:spPr>
        <p:txBody>
          <a:bodyPr/>
          <a:lstStyle/>
          <a:p>
            <a:r>
              <a:rPr lang="en-US" altLang="en-US" smtClean="0"/>
              <a:t>DMasonDesigns</a:t>
            </a:r>
          </a:p>
        </p:txBody>
      </p:sp>
      <p:sp>
        <p:nvSpPr>
          <p:cNvPr id="50181" name="Rectangle 7"/>
          <p:cNvSpPr>
            <a:spLocks noGrp="1" noChangeArrowheads="1"/>
          </p:cNvSpPr>
          <p:nvPr>
            <p:ph type="sldNum" sz="quarter" idx="5"/>
          </p:nvPr>
        </p:nvSpPr>
        <p:spPr>
          <a:noFill/>
        </p:spPr>
        <p:txBody>
          <a:bodyPr/>
          <a:lstStyle/>
          <a:p>
            <a:fld id="{37C08ACE-5E42-458D-8D1F-93316F38602D}" type="slidenum">
              <a:rPr lang="en-US" altLang="en-US" smtClean="0"/>
              <a:pPr/>
              <a:t>1</a:t>
            </a:fld>
            <a:endParaRPr lang="en-US" altLang="en-US" smtClean="0"/>
          </a:p>
        </p:txBody>
      </p:sp>
      <p:sp>
        <p:nvSpPr>
          <p:cNvPr id="50182" name="Rectangle 2"/>
          <p:cNvSpPr>
            <a:spLocks noGrp="1" noRot="1" noChangeAspect="1" noChangeArrowheads="1" noTextEdit="1"/>
          </p:cNvSpPr>
          <p:nvPr>
            <p:ph type="sldImg"/>
          </p:nvPr>
        </p:nvSpPr>
        <p:spPr>
          <a:ln/>
        </p:spPr>
      </p:sp>
      <p:sp>
        <p:nvSpPr>
          <p:cNvPr id="5018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en-US" altLang="en-US" smtClean="0"/>
              <a:t>Online PD Basic HTML</a:t>
            </a:r>
          </a:p>
        </p:txBody>
      </p:sp>
      <p:sp>
        <p:nvSpPr>
          <p:cNvPr id="59395" name="Rectangle 3"/>
          <p:cNvSpPr>
            <a:spLocks noGrp="1" noChangeArrowheads="1"/>
          </p:cNvSpPr>
          <p:nvPr>
            <p:ph type="dt" sz="quarter" idx="1"/>
          </p:nvPr>
        </p:nvSpPr>
        <p:spPr>
          <a:noFill/>
        </p:spPr>
        <p:txBody>
          <a:bodyPr/>
          <a:lstStyle/>
          <a:p>
            <a:fld id="{D9F6281C-F33F-4700-B404-06034F61C60C}" type="datetime1">
              <a:rPr lang="en-US" altLang="en-US" smtClean="0"/>
              <a:pPr/>
              <a:t>4/12/2015</a:t>
            </a:fld>
            <a:endParaRPr lang="en-US" altLang="en-US" smtClean="0"/>
          </a:p>
        </p:txBody>
      </p:sp>
      <p:sp>
        <p:nvSpPr>
          <p:cNvPr id="59396" name="Rectangle 6"/>
          <p:cNvSpPr>
            <a:spLocks noGrp="1" noChangeArrowheads="1"/>
          </p:cNvSpPr>
          <p:nvPr>
            <p:ph type="ftr" sz="quarter" idx="4"/>
          </p:nvPr>
        </p:nvSpPr>
        <p:spPr>
          <a:noFill/>
        </p:spPr>
        <p:txBody>
          <a:bodyPr/>
          <a:lstStyle/>
          <a:p>
            <a:r>
              <a:rPr lang="en-US" altLang="en-US" smtClean="0"/>
              <a:t>DMasonDesigns</a:t>
            </a:r>
          </a:p>
        </p:txBody>
      </p:sp>
      <p:sp>
        <p:nvSpPr>
          <p:cNvPr id="59397" name="Rectangle 7"/>
          <p:cNvSpPr>
            <a:spLocks noGrp="1" noChangeArrowheads="1"/>
          </p:cNvSpPr>
          <p:nvPr>
            <p:ph type="sldNum" sz="quarter" idx="5"/>
          </p:nvPr>
        </p:nvSpPr>
        <p:spPr>
          <a:noFill/>
        </p:spPr>
        <p:txBody>
          <a:bodyPr/>
          <a:lstStyle/>
          <a:p>
            <a:fld id="{E9515363-707B-4BD7-8126-52E4ACD3FC73}" type="slidenum">
              <a:rPr lang="en-US" altLang="en-US" smtClean="0"/>
              <a:pPr/>
              <a:t>11</a:t>
            </a:fld>
            <a:endParaRPr lang="en-US" altLang="en-US" smtClean="0"/>
          </a:p>
        </p:txBody>
      </p:sp>
      <p:sp>
        <p:nvSpPr>
          <p:cNvPr id="59398" name="Rectangle 2"/>
          <p:cNvSpPr>
            <a:spLocks noGrp="1" noRot="1" noChangeAspect="1" noChangeArrowheads="1" noTextEdit="1"/>
          </p:cNvSpPr>
          <p:nvPr>
            <p:ph type="sldImg"/>
          </p:nvPr>
        </p:nvSpPr>
        <p:spPr>
          <a:ln/>
        </p:spPr>
      </p:sp>
      <p:sp>
        <p:nvSpPr>
          <p:cNvPr id="5939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p>
            <a:r>
              <a:rPr lang="en-US" altLang="en-US" smtClean="0"/>
              <a:t>Online PD Basic HTML</a:t>
            </a:r>
          </a:p>
        </p:txBody>
      </p:sp>
      <p:sp>
        <p:nvSpPr>
          <p:cNvPr id="60419" name="Rectangle 3"/>
          <p:cNvSpPr>
            <a:spLocks noGrp="1" noChangeArrowheads="1"/>
          </p:cNvSpPr>
          <p:nvPr>
            <p:ph type="dt" sz="quarter" idx="1"/>
          </p:nvPr>
        </p:nvSpPr>
        <p:spPr>
          <a:noFill/>
        </p:spPr>
        <p:txBody>
          <a:bodyPr/>
          <a:lstStyle/>
          <a:p>
            <a:fld id="{425E615B-989A-454B-A6AD-D5500877C232}" type="datetime1">
              <a:rPr lang="en-US" altLang="en-US" smtClean="0"/>
              <a:pPr/>
              <a:t>4/12/2015</a:t>
            </a:fld>
            <a:endParaRPr lang="en-US" altLang="en-US" smtClean="0"/>
          </a:p>
        </p:txBody>
      </p:sp>
      <p:sp>
        <p:nvSpPr>
          <p:cNvPr id="60420" name="Rectangle 6"/>
          <p:cNvSpPr>
            <a:spLocks noGrp="1" noChangeArrowheads="1"/>
          </p:cNvSpPr>
          <p:nvPr>
            <p:ph type="ftr" sz="quarter" idx="4"/>
          </p:nvPr>
        </p:nvSpPr>
        <p:spPr>
          <a:noFill/>
        </p:spPr>
        <p:txBody>
          <a:bodyPr/>
          <a:lstStyle/>
          <a:p>
            <a:r>
              <a:rPr lang="en-US" altLang="en-US" smtClean="0"/>
              <a:t>DMasonDesigns</a:t>
            </a:r>
          </a:p>
        </p:txBody>
      </p:sp>
      <p:sp>
        <p:nvSpPr>
          <p:cNvPr id="60421" name="Rectangle 7"/>
          <p:cNvSpPr>
            <a:spLocks noGrp="1" noChangeArrowheads="1"/>
          </p:cNvSpPr>
          <p:nvPr>
            <p:ph type="sldNum" sz="quarter" idx="5"/>
          </p:nvPr>
        </p:nvSpPr>
        <p:spPr>
          <a:noFill/>
        </p:spPr>
        <p:txBody>
          <a:bodyPr/>
          <a:lstStyle/>
          <a:p>
            <a:fld id="{E3272786-CE64-4CFB-B248-7237537345D9}" type="slidenum">
              <a:rPr lang="en-US" altLang="en-US" smtClean="0"/>
              <a:pPr/>
              <a:t>13</a:t>
            </a:fld>
            <a:endParaRPr lang="en-US" altLang="en-US" smtClean="0"/>
          </a:p>
        </p:txBody>
      </p:sp>
      <p:sp>
        <p:nvSpPr>
          <p:cNvPr id="60422" name="Rectangle 2"/>
          <p:cNvSpPr>
            <a:spLocks noGrp="1" noRot="1" noChangeAspect="1" noChangeArrowheads="1" noTextEdit="1"/>
          </p:cNvSpPr>
          <p:nvPr>
            <p:ph type="sldImg"/>
          </p:nvPr>
        </p:nvSpPr>
        <p:spPr>
          <a:ln/>
        </p:spPr>
      </p:sp>
      <p:sp>
        <p:nvSpPr>
          <p:cNvPr id="6042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p:spPr>
        <p:txBody>
          <a:bodyPr/>
          <a:lstStyle/>
          <a:p>
            <a:r>
              <a:rPr lang="en-US" altLang="en-US" smtClean="0"/>
              <a:t>Online PD Basic HTML</a:t>
            </a:r>
          </a:p>
        </p:txBody>
      </p:sp>
      <p:sp>
        <p:nvSpPr>
          <p:cNvPr id="61443" name="Rectangle 3"/>
          <p:cNvSpPr>
            <a:spLocks noGrp="1" noChangeArrowheads="1"/>
          </p:cNvSpPr>
          <p:nvPr>
            <p:ph type="dt" sz="quarter" idx="1"/>
          </p:nvPr>
        </p:nvSpPr>
        <p:spPr>
          <a:noFill/>
        </p:spPr>
        <p:txBody>
          <a:bodyPr/>
          <a:lstStyle/>
          <a:p>
            <a:fld id="{D9E877BE-03C5-4AA8-A5F7-E1049EF99643}" type="datetime1">
              <a:rPr lang="en-US" altLang="en-US" smtClean="0"/>
              <a:pPr/>
              <a:t>4/12/2015</a:t>
            </a:fld>
            <a:endParaRPr lang="en-US" altLang="en-US" smtClean="0"/>
          </a:p>
        </p:txBody>
      </p:sp>
      <p:sp>
        <p:nvSpPr>
          <p:cNvPr id="61444" name="Rectangle 6"/>
          <p:cNvSpPr>
            <a:spLocks noGrp="1" noChangeArrowheads="1"/>
          </p:cNvSpPr>
          <p:nvPr>
            <p:ph type="ftr" sz="quarter" idx="4"/>
          </p:nvPr>
        </p:nvSpPr>
        <p:spPr>
          <a:noFill/>
        </p:spPr>
        <p:txBody>
          <a:bodyPr/>
          <a:lstStyle/>
          <a:p>
            <a:r>
              <a:rPr lang="en-US" altLang="en-US" smtClean="0"/>
              <a:t>DMasonDesigns</a:t>
            </a:r>
          </a:p>
        </p:txBody>
      </p:sp>
      <p:sp>
        <p:nvSpPr>
          <p:cNvPr id="61445" name="Rectangle 7"/>
          <p:cNvSpPr>
            <a:spLocks noGrp="1" noChangeArrowheads="1"/>
          </p:cNvSpPr>
          <p:nvPr>
            <p:ph type="sldNum" sz="quarter" idx="5"/>
          </p:nvPr>
        </p:nvSpPr>
        <p:spPr>
          <a:noFill/>
        </p:spPr>
        <p:txBody>
          <a:bodyPr/>
          <a:lstStyle/>
          <a:p>
            <a:fld id="{3D05EC45-83BF-43D6-A29C-8A3720AD68D3}" type="slidenum">
              <a:rPr lang="en-US" altLang="en-US" smtClean="0"/>
              <a:pPr/>
              <a:t>14</a:t>
            </a:fld>
            <a:endParaRPr lang="en-US" altLang="en-US" smtClean="0"/>
          </a:p>
        </p:txBody>
      </p:sp>
      <p:sp>
        <p:nvSpPr>
          <p:cNvPr id="61446" name="Rectangle 2"/>
          <p:cNvSpPr>
            <a:spLocks noGrp="1" noRot="1" noChangeAspect="1" noChangeArrowheads="1" noTextEdit="1"/>
          </p:cNvSpPr>
          <p:nvPr>
            <p:ph type="sldImg"/>
          </p:nvPr>
        </p:nvSpPr>
        <p:spPr>
          <a:ln/>
        </p:spPr>
      </p:sp>
      <p:sp>
        <p:nvSpPr>
          <p:cNvPr id="6144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en-US" altLang="en-US" smtClean="0"/>
              <a:t>Online PD Basic HTML</a:t>
            </a:r>
          </a:p>
        </p:txBody>
      </p:sp>
      <p:sp>
        <p:nvSpPr>
          <p:cNvPr id="62467" name="Rectangle 3"/>
          <p:cNvSpPr>
            <a:spLocks noGrp="1" noChangeArrowheads="1"/>
          </p:cNvSpPr>
          <p:nvPr>
            <p:ph type="dt" sz="quarter" idx="1"/>
          </p:nvPr>
        </p:nvSpPr>
        <p:spPr>
          <a:noFill/>
        </p:spPr>
        <p:txBody>
          <a:bodyPr/>
          <a:lstStyle/>
          <a:p>
            <a:fld id="{54C15BB7-7FB1-4FE5-851C-D6401C9B00E1}" type="datetime1">
              <a:rPr lang="en-US" altLang="en-US" smtClean="0"/>
              <a:pPr/>
              <a:t>4/12/2015</a:t>
            </a:fld>
            <a:endParaRPr lang="en-US" altLang="en-US" smtClean="0"/>
          </a:p>
        </p:txBody>
      </p:sp>
      <p:sp>
        <p:nvSpPr>
          <p:cNvPr id="62468" name="Rectangle 6"/>
          <p:cNvSpPr>
            <a:spLocks noGrp="1" noChangeArrowheads="1"/>
          </p:cNvSpPr>
          <p:nvPr>
            <p:ph type="ftr" sz="quarter" idx="4"/>
          </p:nvPr>
        </p:nvSpPr>
        <p:spPr>
          <a:noFill/>
        </p:spPr>
        <p:txBody>
          <a:bodyPr/>
          <a:lstStyle/>
          <a:p>
            <a:r>
              <a:rPr lang="en-US" altLang="en-US" smtClean="0"/>
              <a:t>DMasonDesigns</a:t>
            </a:r>
          </a:p>
        </p:txBody>
      </p:sp>
      <p:sp>
        <p:nvSpPr>
          <p:cNvPr id="62469" name="Rectangle 7"/>
          <p:cNvSpPr>
            <a:spLocks noGrp="1" noChangeArrowheads="1"/>
          </p:cNvSpPr>
          <p:nvPr>
            <p:ph type="sldNum" sz="quarter" idx="5"/>
          </p:nvPr>
        </p:nvSpPr>
        <p:spPr>
          <a:noFill/>
        </p:spPr>
        <p:txBody>
          <a:bodyPr/>
          <a:lstStyle/>
          <a:p>
            <a:fld id="{CF2E9396-CAB9-45AE-97CC-A147B2DC30AE}" type="slidenum">
              <a:rPr lang="en-US" altLang="en-US" smtClean="0"/>
              <a:pPr/>
              <a:t>16</a:t>
            </a:fld>
            <a:endParaRPr lang="en-US" altLang="en-US" smtClean="0"/>
          </a:p>
        </p:txBody>
      </p:sp>
      <p:sp>
        <p:nvSpPr>
          <p:cNvPr id="62470" name="Rectangle 2"/>
          <p:cNvSpPr>
            <a:spLocks noGrp="1" noRot="1" noChangeAspect="1" noChangeArrowheads="1" noTextEdit="1"/>
          </p:cNvSpPr>
          <p:nvPr>
            <p:ph type="sldImg"/>
          </p:nvPr>
        </p:nvSpPr>
        <p:spPr>
          <a:ln/>
        </p:spPr>
      </p:sp>
      <p:sp>
        <p:nvSpPr>
          <p:cNvPr id="6247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p:spPr>
        <p:txBody>
          <a:bodyPr/>
          <a:lstStyle/>
          <a:p>
            <a:r>
              <a:rPr lang="en-US" altLang="en-US" smtClean="0"/>
              <a:t>Online PD Basic HTML</a:t>
            </a:r>
          </a:p>
        </p:txBody>
      </p:sp>
      <p:sp>
        <p:nvSpPr>
          <p:cNvPr id="63491" name="Rectangle 3"/>
          <p:cNvSpPr>
            <a:spLocks noGrp="1" noChangeArrowheads="1"/>
          </p:cNvSpPr>
          <p:nvPr>
            <p:ph type="dt" sz="quarter" idx="1"/>
          </p:nvPr>
        </p:nvSpPr>
        <p:spPr>
          <a:noFill/>
        </p:spPr>
        <p:txBody>
          <a:bodyPr/>
          <a:lstStyle/>
          <a:p>
            <a:fld id="{90019883-5B29-47A1-9B7E-5BB645B83720}" type="datetime1">
              <a:rPr lang="en-US" altLang="en-US" smtClean="0"/>
              <a:pPr/>
              <a:t>4/12/2015</a:t>
            </a:fld>
            <a:endParaRPr lang="en-US" altLang="en-US" smtClean="0"/>
          </a:p>
        </p:txBody>
      </p:sp>
      <p:sp>
        <p:nvSpPr>
          <p:cNvPr id="63492" name="Rectangle 6"/>
          <p:cNvSpPr>
            <a:spLocks noGrp="1" noChangeArrowheads="1"/>
          </p:cNvSpPr>
          <p:nvPr>
            <p:ph type="ftr" sz="quarter" idx="4"/>
          </p:nvPr>
        </p:nvSpPr>
        <p:spPr>
          <a:noFill/>
        </p:spPr>
        <p:txBody>
          <a:bodyPr/>
          <a:lstStyle/>
          <a:p>
            <a:r>
              <a:rPr lang="en-US" altLang="en-US" smtClean="0"/>
              <a:t>DMasonDesigns</a:t>
            </a:r>
          </a:p>
        </p:txBody>
      </p:sp>
      <p:sp>
        <p:nvSpPr>
          <p:cNvPr id="63493" name="Rectangle 7"/>
          <p:cNvSpPr>
            <a:spLocks noGrp="1" noChangeArrowheads="1"/>
          </p:cNvSpPr>
          <p:nvPr>
            <p:ph type="sldNum" sz="quarter" idx="5"/>
          </p:nvPr>
        </p:nvSpPr>
        <p:spPr>
          <a:noFill/>
        </p:spPr>
        <p:txBody>
          <a:bodyPr/>
          <a:lstStyle/>
          <a:p>
            <a:fld id="{45906A27-714B-407E-8C23-04A49798DA8E}" type="slidenum">
              <a:rPr lang="en-US" altLang="en-US" smtClean="0"/>
              <a:pPr/>
              <a:t>17</a:t>
            </a:fld>
            <a:endParaRPr lang="en-US" altLang="en-US" smtClean="0"/>
          </a:p>
        </p:txBody>
      </p:sp>
      <p:sp>
        <p:nvSpPr>
          <p:cNvPr id="63494" name="Rectangle 2"/>
          <p:cNvSpPr>
            <a:spLocks noGrp="1" noRot="1" noChangeAspect="1" noChangeArrowheads="1" noTextEdit="1"/>
          </p:cNvSpPr>
          <p:nvPr>
            <p:ph type="sldImg"/>
          </p:nvPr>
        </p:nvSpPr>
        <p:spPr>
          <a:ln/>
        </p:spPr>
      </p:sp>
      <p:sp>
        <p:nvSpPr>
          <p:cNvPr id="6349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en-US" altLang="en-US" smtClean="0"/>
              <a:t>Online PD Basic HTML</a:t>
            </a:r>
          </a:p>
        </p:txBody>
      </p:sp>
      <p:sp>
        <p:nvSpPr>
          <p:cNvPr id="64515" name="Rectangle 3"/>
          <p:cNvSpPr>
            <a:spLocks noGrp="1" noChangeArrowheads="1"/>
          </p:cNvSpPr>
          <p:nvPr>
            <p:ph type="dt" sz="quarter" idx="1"/>
          </p:nvPr>
        </p:nvSpPr>
        <p:spPr>
          <a:noFill/>
        </p:spPr>
        <p:txBody>
          <a:bodyPr/>
          <a:lstStyle/>
          <a:p>
            <a:fld id="{2B43FE02-2249-4E92-9301-BB8D1A3DF37A}" type="datetime1">
              <a:rPr lang="en-US" altLang="en-US" smtClean="0"/>
              <a:pPr/>
              <a:t>4/12/2015</a:t>
            </a:fld>
            <a:endParaRPr lang="en-US" altLang="en-US" smtClean="0"/>
          </a:p>
        </p:txBody>
      </p:sp>
      <p:sp>
        <p:nvSpPr>
          <p:cNvPr id="64516" name="Rectangle 6"/>
          <p:cNvSpPr>
            <a:spLocks noGrp="1" noChangeArrowheads="1"/>
          </p:cNvSpPr>
          <p:nvPr>
            <p:ph type="ftr" sz="quarter" idx="4"/>
          </p:nvPr>
        </p:nvSpPr>
        <p:spPr>
          <a:noFill/>
        </p:spPr>
        <p:txBody>
          <a:bodyPr/>
          <a:lstStyle/>
          <a:p>
            <a:r>
              <a:rPr lang="en-US" altLang="en-US" smtClean="0"/>
              <a:t>DMasonDesigns</a:t>
            </a:r>
          </a:p>
        </p:txBody>
      </p:sp>
      <p:sp>
        <p:nvSpPr>
          <p:cNvPr id="64517" name="Rectangle 7"/>
          <p:cNvSpPr>
            <a:spLocks noGrp="1" noChangeArrowheads="1"/>
          </p:cNvSpPr>
          <p:nvPr>
            <p:ph type="sldNum" sz="quarter" idx="5"/>
          </p:nvPr>
        </p:nvSpPr>
        <p:spPr>
          <a:noFill/>
        </p:spPr>
        <p:txBody>
          <a:bodyPr/>
          <a:lstStyle/>
          <a:p>
            <a:fld id="{793572E7-7B6A-48CB-9ECE-213614CBED01}" type="slidenum">
              <a:rPr lang="en-US" altLang="en-US" smtClean="0"/>
              <a:pPr/>
              <a:t>18</a:t>
            </a:fld>
            <a:endParaRPr lang="en-US" altLang="en-US" smtClean="0"/>
          </a:p>
        </p:txBody>
      </p:sp>
      <p:sp>
        <p:nvSpPr>
          <p:cNvPr id="64518" name="Rectangle 2"/>
          <p:cNvSpPr>
            <a:spLocks noGrp="1" noRot="1" noChangeAspect="1" noChangeArrowheads="1" noTextEdit="1"/>
          </p:cNvSpPr>
          <p:nvPr>
            <p:ph type="sldImg"/>
          </p:nvPr>
        </p:nvSpPr>
        <p:spPr>
          <a:ln/>
        </p:spPr>
      </p:sp>
      <p:sp>
        <p:nvSpPr>
          <p:cNvPr id="6451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p:spPr>
        <p:txBody>
          <a:bodyPr/>
          <a:lstStyle/>
          <a:p>
            <a:r>
              <a:rPr lang="en-US" altLang="en-US" smtClean="0"/>
              <a:t>Online PD Basic HTML</a:t>
            </a:r>
          </a:p>
        </p:txBody>
      </p:sp>
      <p:sp>
        <p:nvSpPr>
          <p:cNvPr id="65539" name="Rectangle 3"/>
          <p:cNvSpPr>
            <a:spLocks noGrp="1" noChangeArrowheads="1"/>
          </p:cNvSpPr>
          <p:nvPr>
            <p:ph type="dt" sz="quarter" idx="1"/>
          </p:nvPr>
        </p:nvSpPr>
        <p:spPr>
          <a:noFill/>
        </p:spPr>
        <p:txBody>
          <a:bodyPr/>
          <a:lstStyle/>
          <a:p>
            <a:fld id="{D1768A93-8219-4B64-A230-273F6C335A40}" type="datetime1">
              <a:rPr lang="en-US" altLang="en-US" smtClean="0"/>
              <a:pPr/>
              <a:t>4/12/2015</a:t>
            </a:fld>
            <a:endParaRPr lang="en-US" altLang="en-US" smtClean="0"/>
          </a:p>
        </p:txBody>
      </p:sp>
      <p:sp>
        <p:nvSpPr>
          <p:cNvPr id="65540" name="Rectangle 6"/>
          <p:cNvSpPr>
            <a:spLocks noGrp="1" noChangeArrowheads="1"/>
          </p:cNvSpPr>
          <p:nvPr>
            <p:ph type="ftr" sz="quarter" idx="4"/>
          </p:nvPr>
        </p:nvSpPr>
        <p:spPr>
          <a:noFill/>
        </p:spPr>
        <p:txBody>
          <a:bodyPr/>
          <a:lstStyle/>
          <a:p>
            <a:r>
              <a:rPr lang="en-US" altLang="en-US" smtClean="0"/>
              <a:t>DMasonDesigns</a:t>
            </a:r>
          </a:p>
        </p:txBody>
      </p:sp>
      <p:sp>
        <p:nvSpPr>
          <p:cNvPr id="65541" name="Rectangle 7"/>
          <p:cNvSpPr>
            <a:spLocks noGrp="1" noChangeArrowheads="1"/>
          </p:cNvSpPr>
          <p:nvPr>
            <p:ph type="sldNum" sz="quarter" idx="5"/>
          </p:nvPr>
        </p:nvSpPr>
        <p:spPr>
          <a:noFill/>
        </p:spPr>
        <p:txBody>
          <a:bodyPr/>
          <a:lstStyle/>
          <a:p>
            <a:fld id="{1C779D80-9C5A-4270-9064-23D7216E34FD}" type="slidenum">
              <a:rPr lang="en-US" altLang="en-US" smtClean="0"/>
              <a:pPr/>
              <a:t>20</a:t>
            </a:fld>
            <a:endParaRPr lang="en-US" altLang="en-US" smtClean="0"/>
          </a:p>
        </p:txBody>
      </p:sp>
      <p:sp>
        <p:nvSpPr>
          <p:cNvPr id="65542" name="Rectangle 2"/>
          <p:cNvSpPr>
            <a:spLocks noGrp="1" noRot="1" noChangeAspect="1" noChangeArrowheads="1" noTextEdit="1"/>
          </p:cNvSpPr>
          <p:nvPr>
            <p:ph type="sldImg"/>
          </p:nvPr>
        </p:nvSpPr>
        <p:spPr>
          <a:ln/>
        </p:spPr>
      </p:sp>
      <p:sp>
        <p:nvSpPr>
          <p:cNvPr id="6554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en-US" altLang="en-US" smtClean="0"/>
              <a:t>Online PD Basic HTML</a:t>
            </a:r>
          </a:p>
        </p:txBody>
      </p:sp>
      <p:sp>
        <p:nvSpPr>
          <p:cNvPr id="66563" name="Rectangle 3"/>
          <p:cNvSpPr>
            <a:spLocks noGrp="1" noChangeArrowheads="1"/>
          </p:cNvSpPr>
          <p:nvPr>
            <p:ph type="dt" sz="quarter" idx="1"/>
          </p:nvPr>
        </p:nvSpPr>
        <p:spPr>
          <a:noFill/>
        </p:spPr>
        <p:txBody>
          <a:bodyPr/>
          <a:lstStyle/>
          <a:p>
            <a:fld id="{51691880-32B1-42C3-9251-C101FC0585C4}" type="datetime1">
              <a:rPr lang="en-US" altLang="en-US" smtClean="0"/>
              <a:pPr/>
              <a:t>4/12/2015</a:t>
            </a:fld>
            <a:endParaRPr lang="en-US" altLang="en-US" smtClean="0"/>
          </a:p>
        </p:txBody>
      </p:sp>
      <p:sp>
        <p:nvSpPr>
          <p:cNvPr id="66564" name="Rectangle 6"/>
          <p:cNvSpPr>
            <a:spLocks noGrp="1" noChangeArrowheads="1"/>
          </p:cNvSpPr>
          <p:nvPr>
            <p:ph type="ftr" sz="quarter" idx="4"/>
          </p:nvPr>
        </p:nvSpPr>
        <p:spPr>
          <a:noFill/>
        </p:spPr>
        <p:txBody>
          <a:bodyPr/>
          <a:lstStyle/>
          <a:p>
            <a:r>
              <a:rPr lang="en-US" altLang="en-US" smtClean="0"/>
              <a:t>DMasonDesigns</a:t>
            </a:r>
          </a:p>
        </p:txBody>
      </p:sp>
      <p:sp>
        <p:nvSpPr>
          <p:cNvPr id="66565" name="Rectangle 7"/>
          <p:cNvSpPr>
            <a:spLocks noGrp="1" noChangeArrowheads="1"/>
          </p:cNvSpPr>
          <p:nvPr>
            <p:ph type="sldNum" sz="quarter" idx="5"/>
          </p:nvPr>
        </p:nvSpPr>
        <p:spPr>
          <a:noFill/>
        </p:spPr>
        <p:txBody>
          <a:bodyPr/>
          <a:lstStyle/>
          <a:p>
            <a:fld id="{9D0045B1-722D-4101-95D0-0BBB12DF4241}" type="slidenum">
              <a:rPr lang="en-US" altLang="en-US" smtClean="0"/>
              <a:pPr/>
              <a:t>22</a:t>
            </a:fld>
            <a:endParaRPr lang="en-US" altLang="en-US" smtClean="0"/>
          </a:p>
        </p:txBody>
      </p:sp>
      <p:sp>
        <p:nvSpPr>
          <p:cNvPr id="66566" name="Rectangle 2"/>
          <p:cNvSpPr>
            <a:spLocks noGrp="1" noRot="1" noChangeAspect="1" noChangeArrowheads="1" noTextEdit="1"/>
          </p:cNvSpPr>
          <p:nvPr>
            <p:ph type="sldImg"/>
          </p:nvPr>
        </p:nvSpPr>
        <p:spPr>
          <a:ln/>
        </p:spPr>
      </p:sp>
      <p:sp>
        <p:nvSpPr>
          <p:cNvPr id="6656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p:spPr>
        <p:txBody>
          <a:bodyPr/>
          <a:lstStyle/>
          <a:p>
            <a:r>
              <a:rPr lang="en-US" altLang="en-US" smtClean="0"/>
              <a:t>Online PD Basic HTML</a:t>
            </a:r>
          </a:p>
        </p:txBody>
      </p:sp>
      <p:sp>
        <p:nvSpPr>
          <p:cNvPr id="67587" name="Rectangle 3"/>
          <p:cNvSpPr>
            <a:spLocks noGrp="1" noChangeArrowheads="1"/>
          </p:cNvSpPr>
          <p:nvPr>
            <p:ph type="dt" sz="quarter" idx="1"/>
          </p:nvPr>
        </p:nvSpPr>
        <p:spPr>
          <a:noFill/>
        </p:spPr>
        <p:txBody>
          <a:bodyPr/>
          <a:lstStyle/>
          <a:p>
            <a:fld id="{1AEC0E9A-2201-4113-87CC-78B7F3B25E6A}" type="datetime1">
              <a:rPr lang="en-US" altLang="en-US" smtClean="0"/>
              <a:pPr/>
              <a:t>4/12/2015</a:t>
            </a:fld>
            <a:endParaRPr lang="en-US" altLang="en-US" smtClean="0"/>
          </a:p>
        </p:txBody>
      </p:sp>
      <p:sp>
        <p:nvSpPr>
          <p:cNvPr id="67588" name="Rectangle 6"/>
          <p:cNvSpPr>
            <a:spLocks noGrp="1" noChangeArrowheads="1"/>
          </p:cNvSpPr>
          <p:nvPr>
            <p:ph type="ftr" sz="quarter" idx="4"/>
          </p:nvPr>
        </p:nvSpPr>
        <p:spPr>
          <a:noFill/>
        </p:spPr>
        <p:txBody>
          <a:bodyPr/>
          <a:lstStyle/>
          <a:p>
            <a:r>
              <a:rPr lang="en-US" altLang="en-US" smtClean="0"/>
              <a:t>DMasonDesigns</a:t>
            </a:r>
          </a:p>
        </p:txBody>
      </p:sp>
      <p:sp>
        <p:nvSpPr>
          <p:cNvPr id="67589" name="Rectangle 7"/>
          <p:cNvSpPr>
            <a:spLocks noGrp="1" noChangeArrowheads="1"/>
          </p:cNvSpPr>
          <p:nvPr>
            <p:ph type="sldNum" sz="quarter" idx="5"/>
          </p:nvPr>
        </p:nvSpPr>
        <p:spPr>
          <a:noFill/>
        </p:spPr>
        <p:txBody>
          <a:bodyPr/>
          <a:lstStyle/>
          <a:p>
            <a:fld id="{335599AE-7EE2-4476-816B-60A7B2A2EAED}" type="slidenum">
              <a:rPr lang="en-US" altLang="en-US" smtClean="0"/>
              <a:pPr/>
              <a:t>23</a:t>
            </a:fld>
            <a:endParaRPr lang="en-US" altLang="en-US" smtClean="0"/>
          </a:p>
        </p:txBody>
      </p:sp>
      <p:sp>
        <p:nvSpPr>
          <p:cNvPr id="67590" name="Rectangle 2"/>
          <p:cNvSpPr>
            <a:spLocks noGrp="1" noRot="1" noChangeAspect="1" noChangeArrowheads="1" noTextEdit="1"/>
          </p:cNvSpPr>
          <p:nvPr>
            <p:ph type="sldImg"/>
          </p:nvPr>
        </p:nvSpPr>
        <p:spPr>
          <a:ln/>
        </p:spPr>
      </p:sp>
      <p:sp>
        <p:nvSpPr>
          <p:cNvPr id="6759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p>
            <a:r>
              <a:rPr lang="en-US" altLang="en-US" smtClean="0"/>
              <a:t>Online PD Basic HTML</a:t>
            </a:r>
          </a:p>
        </p:txBody>
      </p:sp>
      <p:sp>
        <p:nvSpPr>
          <p:cNvPr id="68611" name="Rectangle 3"/>
          <p:cNvSpPr>
            <a:spLocks noGrp="1" noChangeArrowheads="1"/>
          </p:cNvSpPr>
          <p:nvPr>
            <p:ph type="dt" sz="quarter" idx="1"/>
          </p:nvPr>
        </p:nvSpPr>
        <p:spPr>
          <a:noFill/>
        </p:spPr>
        <p:txBody>
          <a:bodyPr/>
          <a:lstStyle/>
          <a:p>
            <a:fld id="{CA76E411-C464-4243-A011-A2161D730526}" type="datetime1">
              <a:rPr lang="en-US" altLang="en-US" smtClean="0"/>
              <a:pPr/>
              <a:t>4/12/2015</a:t>
            </a:fld>
            <a:endParaRPr lang="en-US" altLang="en-US" smtClean="0"/>
          </a:p>
        </p:txBody>
      </p:sp>
      <p:sp>
        <p:nvSpPr>
          <p:cNvPr id="68612" name="Rectangle 6"/>
          <p:cNvSpPr>
            <a:spLocks noGrp="1" noChangeArrowheads="1"/>
          </p:cNvSpPr>
          <p:nvPr>
            <p:ph type="ftr" sz="quarter" idx="4"/>
          </p:nvPr>
        </p:nvSpPr>
        <p:spPr>
          <a:noFill/>
        </p:spPr>
        <p:txBody>
          <a:bodyPr/>
          <a:lstStyle/>
          <a:p>
            <a:r>
              <a:rPr lang="en-US" altLang="en-US" smtClean="0"/>
              <a:t>DMasonDesigns</a:t>
            </a:r>
          </a:p>
        </p:txBody>
      </p:sp>
      <p:sp>
        <p:nvSpPr>
          <p:cNvPr id="68613" name="Rectangle 7"/>
          <p:cNvSpPr>
            <a:spLocks noGrp="1" noChangeArrowheads="1"/>
          </p:cNvSpPr>
          <p:nvPr>
            <p:ph type="sldNum" sz="quarter" idx="5"/>
          </p:nvPr>
        </p:nvSpPr>
        <p:spPr>
          <a:noFill/>
        </p:spPr>
        <p:txBody>
          <a:bodyPr/>
          <a:lstStyle/>
          <a:p>
            <a:fld id="{FAED6D04-E2E4-4330-8CBF-08FD99D97174}" type="slidenum">
              <a:rPr lang="en-US" altLang="en-US" smtClean="0"/>
              <a:pPr/>
              <a:t>24</a:t>
            </a:fld>
            <a:endParaRPr lang="en-US" altLang="en-US" smtClean="0"/>
          </a:p>
        </p:txBody>
      </p:sp>
      <p:sp>
        <p:nvSpPr>
          <p:cNvPr id="68614" name="Rectangle 2"/>
          <p:cNvSpPr>
            <a:spLocks noGrp="1" noRot="1" noChangeAspect="1" noChangeArrowheads="1" noTextEdit="1"/>
          </p:cNvSpPr>
          <p:nvPr>
            <p:ph type="sldImg"/>
          </p:nvPr>
        </p:nvSpPr>
        <p:spPr>
          <a:ln/>
        </p:spPr>
      </p:sp>
      <p:sp>
        <p:nvSpPr>
          <p:cNvPr id="6861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en-US" altLang="en-US" smtClean="0"/>
              <a:t>Online PD Basic HTML</a:t>
            </a:r>
          </a:p>
        </p:txBody>
      </p:sp>
      <p:sp>
        <p:nvSpPr>
          <p:cNvPr id="51203" name="Rectangle 3"/>
          <p:cNvSpPr>
            <a:spLocks noGrp="1" noChangeArrowheads="1"/>
          </p:cNvSpPr>
          <p:nvPr>
            <p:ph type="dt" sz="quarter" idx="1"/>
          </p:nvPr>
        </p:nvSpPr>
        <p:spPr>
          <a:noFill/>
        </p:spPr>
        <p:txBody>
          <a:bodyPr/>
          <a:lstStyle/>
          <a:p>
            <a:fld id="{2C56526E-C506-46A5-8C98-63FAED500E67}" type="datetime1">
              <a:rPr lang="en-US" altLang="en-US" smtClean="0"/>
              <a:pPr/>
              <a:t>4/12/2015</a:t>
            </a:fld>
            <a:endParaRPr lang="en-US" altLang="en-US" smtClean="0"/>
          </a:p>
        </p:txBody>
      </p:sp>
      <p:sp>
        <p:nvSpPr>
          <p:cNvPr id="51204" name="Rectangle 6"/>
          <p:cNvSpPr>
            <a:spLocks noGrp="1" noChangeArrowheads="1"/>
          </p:cNvSpPr>
          <p:nvPr>
            <p:ph type="ftr" sz="quarter" idx="4"/>
          </p:nvPr>
        </p:nvSpPr>
        <p:spPr>
          <a:noFill/>
        </p:spPr>
        <p:txBody>
          <a:bodyPr/>
          <a:lstStyle/>
          <a:p>
            <a:r>
              <a:rPr lang="en-US" altLang="en-US" smtClean="0"/>
              <a:t>DMasonDesigns</a:t>
            </a:r>
          </a:p>
        </p:txBody>
      </p:sp>
      <p:sp>
        <p:nvSpPr>
          <p:cNvPr id="51205" name="Rectangle 7"/>
          <p:cNvSpPr>
            <a:spLocks noGrp="1" noChangeArrowheads="1"/>
          </p:cNvSpPr>
          <p:nvPr>
            <p:ph type="sldNum" sz="quarter" idx="5"/>
          </p:nvPr>
        </p:nvSpPr>
        <p:spPr>
          <a:noFill/>
        </p:spPr>
        <p:txBody>
          <a:bodyPr/>
          <a:lstStyle/>
          <a:p>
            <a:fld id="{25A8E423-6B86-497C-97FC-089C192115F6}" type="slidenum">
              <a:rPr lang="en-US" altLang="en-US" smtClean="0"/>
              <a:pPr/>
              <a:t>2</a:t>
            </a:fld>
            <a:endParaRPr lang="en-US" altLang="en-US" smtClean="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en-US" altLang="en-US" smtClean="0"/>
              <a:t>Online PD Basic HTML</a:t>
            </a:r>
          </a:p>
        </p:txBody>
      </p:sp>
      <p:sp>
        <p:nvSpPr>
          <p:cNvPr id="52227" name="Rectangle 3"/>
          <p:cNvSpPr>
            <a:spLocks noGrp="1" noChangeArrowheads="1"/>
          </p:cNvSpPr>
          <p:nvPr>
            <p:ph type="dt" sz="quarter" idx="1"/>
          </p:nvPr>
        </p:nvSpPr>
        <p:spPr>
          <a:noFill/>
        </p:spPr>
        <p:txBody>
          <a:bodyPr/>
          <a:lstStyle/>
          <a:p>
            <a:fld id="{8962718A-0288-45C0-828F-78053C667AF1}" type="datetime1">
              <a:rPr lang="en-US" altLang="en-US" smtClean="0"/>
              <a:pPr/>
              <a:t>4/12/2015</a:t>
            </a:fld>
            <a:endParaRPr lang="en-US" altLang="en-US" smtClean="0"/>
          </a:p>
        </p:txBody>
      </p:sp>
      <p:sp>
        <p:nvSpPr>
          <p:cNvPr id="52228" name="Rectangle 6"/>
          <p:cNvSpPr>
            <a:spLocks noGrp="1" noChangeArrowheads="1"/>
          </p:cNvSpPr>
          <p:nvPr>
            <p:ph type="ftr" sz="quarter" idx="4"/>
          </p:nvPr>
        </p:nvSpPr>
        <p:spPr>
          <a:noFill/>
        </p:spPr>
        <p:txBody>
          <a:bodyPr/>
          <a:lstStyle/>
          <a:p>
            <a:r>
              <a:rPr lang="en-US" altLang="en-US" smtClean="0"/>
              <a:t>DMasonDesigns</a:t>
            </a:r>
          </a:p>
        </p:txBody>
      </p:sp>
      <p:sp>
        <p:nvSpPr>
          <p:cNvPr id="52229" name="Rectangle 7"/>
          <p:cNvSpPr>
            <a:spLocks noGrp="1" noChangeArrowheads="1"/>
          </p:cNvSpPr>
          <p:nvPr>
            <p:ph type="sldNum" sz="quarter" idx="5"/>
          </p:nvPr>
        </p:nvSpPr>
        <p:spPr>
          <a:noFill/>
        </p:spPr>
        <p:txBody>
          <a:bodyPr/>
          <a:lstStyle/>
          <a:p>
            <a:fld id="{4FC61255-6321-4624-9B1B-A188DD614783}" type="slidenum">
              <a:rPr lang="en-US" altLang="en-US" smtClean="0"/>
              <a:pPr/>
              <a:t>3</a:t>
            </a:fld>
            <a:endParaRPr lang="en-US" altLang="en-US"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p:spPr>
        <p:txBody>
          <a:bodyPr/>
          <a:lstStyle/>
          <a:p>
            <a:r>
              <a:rPr lang="en-US" altLang="en-US" smtClean="0"/>
              <a:t>Online PD Basic HTML</a:t>
            </a:r>
          </a:p>
        </p:txBody>
      </p:sp>
      <p:sp>
        <p:nvSpPr>
          <p:cNvPr id="53251" name="Rectangle 3"/>
          <p:cNvSpPr>
            <a:spLocks noGrp="1" noChangeArrowheads="1"/>
          </p:cNvSpPr>
          <p:nvPr>
            <p:ph type="dt" sz="quarter" idx="1"/>
          </p:nvPr>
        </p:nvSpPr>
        <p:spPr>
          <a:noFill/>
        </p:spPr>
        <p:txBody>
          <a:bodyPr/>
          <a:lstStyle/>
          <a:p>
            <a:fld id="{BECA0A9D-F007-4704-964B-0E6F033EA107}" type="datetime1">
              <a:rPr lang="en-US" altLang="en-US" smtClean="0"/>
              <a:pPr/>
              <a:t>4/12/2015</a:t>
            </a:fld>
            <a:endParaRPr lang="en-US" altLang="en-US" smtClean="0"/>
          </a:p>
        </p:txBody>
      </p:sp>
      <p:sp>
        <p:nvSpPr>
          <p:cNvPr id="53252" name="Rectangle 6"/>
          <p:cNvSpPr>
            <a:spLocks noGrp="1" noChangeArrowheads="1"/>
          </p:cNvSpPr>
          <p:nvPr>
            <p:ph type="ftr" sz="quarter" idx="4"/>
          </p:nvPr>
        </p:nvSpPr>
        <p:spPr>
          <a:noFill/>
        </p:spPr>
        <p:txBody>
          <a:bodyPr/>
          <a:lstStyle/>
          <a:p>
            <a:r>
              <a:rPr lang="en-US" altLang="en-US" smtClean="0"/>
              <a:t>DMasonDesigns</a:t>
            </a:r>
          </a:p>
        </p:txBody>
      </p:sp>
      <p:sp>
        <p:nvSpPr>
          <p:cNvPr id="53253" name="Rectangle 7"/>
          <p:cNvSpPr>
            <a:spLocks noGrp="1" noChangeArrowheads="1"/>
          </p:cNvSpPr>
          <p:nvPr>
            <p:ph type="sldNum" sz="quarter" idx="5"/>
          </p:nvPr>
        </p:nvSpPr>
        <p:spPr>
          <a:noFill/>
        </p:spPr>
        <p:txBody>
          <a:bodyPr/>
          <a:lstStyle/>
          <a:p>
            <a:fld id="{FB4F2897-8EA3-43B7-A8B6-73C627F9EE0C}" type="slidenum">
              <a:rPr lang="en-US" altLang="en-US" smtClean="0"/>
              <a:pPr/>
              <a:t>4</a:t>
            </a:fld>
            <a:endParaRPr lang="en-US" alt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en-US" altLang="en-US" smtClean="0"/>
              <a:t>Online PD Basic HTML</a:t>
            </a:r>
          </a:p>
        </p:txBody>
      </p:sp>
      <p:sp>
        <p:nvSpPr>
          <p:cNvPr id="54275" name="Rectangle 3"/>
          <p:cNvSpPr>
            <a:spLocks noGrp="1" noChangeArrowheads="1"/>
          </p:cNvSpPr>
          <p:nvPr>
            <p:ph type="dt" sz="quarter" idx="1"/>
          </p:nvPr>
        </p:nvSpPr>
        <p:spPr>
          <a:noFill/>
        </p:spPr>
        <p:txBody>
          <a:bodyPr/>
          <a:lstStyle/>
          <a:p>
            <a:fld id="{52E59174-051C-4EB7-A726-06CD9C1FFE29}" type="datetime1">
              <a:rPr lang="en-US" altLang="en-US" smtClean="0"/>
              <a:pPr/>
              <a:t>4/12/2015</a:t>
            </a:fld>
            <a:endParaRPr lang="en-US" altLang="en-US" smtClean="0"/>
          </a:p>
        </p:txBody>
      </p:sp>
      <p:sp>
        <p:nvSpPr>
          <p:cNvPr id="54276" name="Rectangle 6"/>
          <p:cNvSpPr>
            <a:spLocks noGrp="1" noChangeArrowheads="1"/>
          </p:cNvSpPr>
          <p:nvPr>
            <p:ph type="ftr" sz="quarter" idx="4"/>
          </p:nvPr>
        </p:nvSpPr>
        <p:spPr>
          <a:noFill/>
        </p:spPr>
        <p:txBody>
          <a:bodyPr/>
          <a:lstStyle/>
          <a:p>
            <a:r>
              <a:rPr lang="en-US" altLang="en-US" smtClean="0"/>
              <a:t>DMasonDesigns</a:t>
            </a:r>
          </a:p>
        </p:txBody>
      </p:sp>
      <p:sp>
        <p:nvSpPr>
          <p:cNvPr id="54277" name="Rectangle 7"/>
          <p:cNvSpPr>
            <a:spLocks noGrp="1" noChangeArrowheads="1"/>
          </p:cNvSpPr>
          <p:nvPr>
            <p:ph type="sldNum" sz="quarter" idx="5"/>
          </p:nvPr>
        </p:nvSpPr>
        <p:spPr>
          <a:noFill/>
        </p:spPr>
        <p:txBody>
          <a:bodyPr/>
          <a:lstStyle/>
          <a:p>
            <a:fld id="{58B2B995-CAE8-4772-91AC-42FD93C928CA}" type="slidenum">
              <a:rPr lang="en-US" altLang="en-US" smtClean="0"/>
              <a:pPr/>
              <a:t>5</a:t>
            </a:fld>
            <a:endParaRPr lang="en-US" altLang="en-US" smtClean="0"/>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p:spPr>
        <p:txBody>
          <a:bodyPr/>
          <a:lstStyle/>
          <a:p>
            <a:r>
              <a:rPr lang="en-US" altLang="en-US" smtClean="0"/>
              <a:t>Online PD Basic HTML</a:t>
            </a:r>
          </a:p>
        </p:txBody>
      </p:sp>
      <p:sp>
        <p:nvSpPr>
          <p:cNvPr id="55299" name="Rectangle 3"/>
          <p:cNvSpPr>
            <a:spLocks noGrp="1" noChangeArrowheads="1"/>
          </p:cNvSpPr>
          <p:nvPr>
            <p:ph type="dt" sz="quarter" idx="1"/>
          </p:nvPr>
        </p:nvSpPr>
        <p:spPr>
          <a:noFill/>
        </p:spPr>
        <p:txBody>
          <a:bodyPr/>
          <a:lstStyle/>
          <a:p>
            <a:fld id="{A06B6441-E01C-4FF1-AB8A-2E9E9B8C23F4}" type="datetime1">
              <a:rPr lang="en-US" altLang="en-US" smtClean="0"/>
              <a:pPr/>
              <a:t>4/12/2015</a:t>
            </a:fld>
            <a:endParaRPr lang="en-US" altLang="en-US" smtClean="0"/>
          </a:p>
        </p:txBody>
      </p:sp>
      <p:sp>
        <p:nvSpPr>
          <p:cNvPr id="55300" name="Rectangle 6"/>
          <p:cNvSpPr>
            <a:spLocks noGrp="1" noChangeArrowheads="1"/>
          </p:cNvSpPr>
          <p:nvPr>
            <p:ph type="ftr" sz="quarter" idx="4"/>
          </p:nvPr>
        </p:nvSpPr>
        <p:spPr>
          <a:noFill/>
        </p:spPr>
        <p:txBody>
          <a:bodyPr/>
          <a:lstStyle/>
          <a:p>
            <a:r>
              <a:rPr lang="en-US" altLang="en-US" smtClean="0"/>
              <a:t>DMasonDesigns</a:t>
            </a:r>
          </a:p>
        </p:txBody>
      </p:sp>
      <p:sp>
        <p:nvSpPr>
          <p:cNvPr id="55301" name="Rectangle 7"/>
          <p:cNvSpPr>
            <a:spLocks noGrp="1" noChangeArrowheads="1"/>
          </p:cNvSpPr>
          <p:nvPr>
            <p:ph type="sldNum" sz="quarter" idx="5"/>
          </p:nvPr>
        </p:nvSpPr>
        <p:spPr>
          <a:noFill/>
        </p:spPr>
        <p:txBody>
          <a:bodyPr/>
          <a:lstStyle/>
          <a:p>
            <a:fld id="{7B3E12DA-8B55-4E1E-9875-2D6BBCB4A712}" type="slidenum">
              <a:rPr lang="en-US" altLang="en-US" smtClean="0"/>
              <a:pPr/>
              <a:t>6</a:t>
            </a:fld>
            <a:endParaRPr lang="en-US" alt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r>
              <a:rPr lang="en-US" altLang="en-US" smtClean="0"/>
              <a:t>Online PD Basic HTML</a:t>
            </a:r>
          </a:p>
        </p:txBody>
      </p:sp>
      <p:sp>
        <p:nvSpPr>
          <p:cNvPr id="56323" name="Rectangle 3"/>
          <p:cNvSpPr>
            <a:spLocks noGrp="1" noChangeArrowheads="1"/>
          </p:cNvSpPr>
          <p:nvPr>
            <p:ph type="dt" sz="quarter" idx="1"/>
          </p:nvPr>
        </p:nvSpPr>
        <p:spPr>
          <a:noFill/>
        </p:spPr>
        <p:txBody>
          <a:bodyPr/>
          <a:lstStyle/>
          <a:p>
            <a:fld id="{4DC5F0D8-17A5-4263-9CA3-53E78AF1C899}" type="datetime1">
              <a:rPr lang="en-US" altLang="en-US" smtClean="0"/>
              <a:pPr/>
              <a:t>4/12/2015</a:t>
            </a:fld>
            <a:endParaRPr lang="en-US" altLang="en-US" smtClean="0"/>
          </a:p>
        </p:txBody>
      </p:sp>
      <p:sp>
        <p:nvSpPr>
          <p:cNvPr id="56324" name="Rectangle 6"/>
          <p:cNvSpPr>
            <a:spLocks noGrp="1" noChangeArrowheads="1"/>
          </p:cNvSpPr>
          <p:nvPr>
            <p:ph type="ftr" sz="quarter" idx="4"/>
          </p:nvPr>
        </p:nvSpPr>
        <p:spPr>
          <a:noFill/>
        </p:spPr>
        <p:txBody>
          <a:bodyPr/>
          <a:lstStyle/>
          <a:p>
            <a:r>
              <a:rPr lang="en-US" altLang="en-US" smtClean="0"/>
              <a:t>DMasonDesigns</a:t>
            </a:r>
          </a:p>
        </p:txBody>
      </p:sp>
      <p:sp>
        <p:nvSpPr>
          <p:cNvPr id="56325" name="Rectangle 7"/>
          <p:cNvSpPr>
            <a:spLocks noGrp="1" noChangeArrowheads="1"/>
          </p:cNvSpPr>
          <p:nvPr>
            <p:ph type="sldNum" sz="quarter" idx="5"/>
          </p:nvPr>
        </p:nvSpPr>
        <p:spPr>
          <a:noFill/>
        </p:spPr>
        <p:txBody>
          <a:bodyPr/>
          <a:lstStyle/>
          <a:p>
            <a:fld id="{75902979-7E9B-44E6-8FF2-5FBEEEBB006A}" type="slidenum">
              <a:rPr lang="en-US" altLang="en-US" smtClean="0"/>
              <a:pPr/>
              <a:t>7</a:t>
            </a:fld>
            <a:endParaRPr lang="en-US" altLang="en-US" smtClean="0"/>
          </a:p>
        </p:txBody>
      </p:sp>
      <p:sp>
        <p:nvSpPr>
          <p:cNvPr id="56326" name="Rectangle 2"/>
          <p:cNvSpPr>
            <a:spLocks noGrp="1" noRot="1" noChangeAspect="1" noChangeArrowheads="1" noTextEdit="1"/>
          </p:cNvSpPr>
          <p:nvPr>
            <p:ph type="sldImg"/>
          </p:nvPr>
        </p:nvSpPr>
        <p:spPr>
          <a:ln/>
        </p:spPr>
      </p:sp>
      <p:sp>
        <p:nvSpPr>
          <p:cNvPr id="5632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p:spPr>
        <p:txBody>
          <a:bodyPr/>
          <a:lstStyle/>
          <a:p>
            <a:r>
              <a:rPr lang="en-US" altLang="en-US" smtClean="0"/>
              <a:t>Online PD Basic HTML</a:t>
            </a:r>
          </a:p>
        </p:txBody>
      </p:sp>
      <p:sp>
        <p:nvSpPr>
          <p:cNvPr id="57347" name="Rectangle 3"/>
          <p:cNvSpPr>
            <a:spLocks noGrp="1" noChangeArrowheads="1"/>
          </p:cNvSpPr>
          <p:nvPr>
            <p:ph type="dt" sz="quarter" idx="1"/>
          </p:nvPr>
        </p:nvSpPr>
        <p:spPr>
          <a:noFill/>
        </p:spPr>
        <p:txBody>
          <a:bodyPr/>
          <a:lstStyle/>
          <a:p>
            <a:fld id="{B52C207F-1D4E-49FC-AEF0-51F06D899AD7}" type="datetime1">
              <a:rPr lang="en-US" altLang="en-US" smtClean="0"/>
              <a:pPr/>
              <a:t>4/12/2015</a:t>
            </a:fld>
            <a:endParaRPr lang="en-US" altLang="en-US" smtClean="0"/>
          </a:p>
        </p:txBody>
      </p:sp>
      <p:sp>
        <p:nvSpPr>
          <p:cNvPr id="57348" name="Rectangle 6"/>
          <p:cNvSpPr>
            <a:spLocks noGrp="1" noChangeArrowheads="1"/>
          </p:cNvSpPr>
          <p:nvPr>
            <p:ph type="ftr" sz="quarter" idx="4"/>
          </p:nvPr>
        </p:nvSpPr>
        <p:spPr>
          <a:noFill/>
        </p:spPr>
        <p:txBody>
          <a:bodyPr/>
          <a:lstStyle/>
          <a:p>
            <a:r>
              <a:rPr lang="en-US" altLang="en-US" smtClean="0"/>
              <a:t>DMasonDesigns</a:t>
            </a:r>
          </a:p>
        </p:txBody>
      </p:sp>
      <p:sp>
        <p:nvSpPr>
          <p:cNvPr id="57349" name="Rectangle 7"/>
          <p:cNvSpPr>
            <a:spLocks noGrp="1" noChangeArrowheads="1"/>
          </p:cNvSpPr>
          <p:nvPr>
            <p:ph type="sldNum" sz="quarter" idx="5"/>
          </p:nvPr>
        </p:nvSpPr>
        <p:spPr>
          <a:noFill/>
        </p:spPr>
        <p:txBody>
          <a:bodyPr/>
          <a:lstStyle/>
          <a:p>
            <a:fld id="{5EA8B97A-61FB-475B-BA70-554D8D2DD1FA}" type="slidenum">
              <a:rPr lang="en-US" altLang="en-US" smtClean="0"/>
              <a:pPr/>
              <a:t>9</a:t>
            </a:fld>
            <a:endParaRPr lang="en-US" altLang="en-US" smtClean="0"/>
          </a:p>
        </p:txBody>
      </p:sp>
      <p:sp>
        <p:nvSpPr>
          <p:cNvPr id="57350" name="Rectangle 2"/>
          <p:cNvSpPr>
            <a:spLocks noGrp="1" noRot="1" noChangeAspect="1" noChangeArrowheads="1" noTextEdit="1"/>
          </p:cNvSpPr>
          <p:nvPr>
            <p:ph type="sldImg"/>
          </p:nvPr>
        </p:nvSpPr>
        <p:spPr>
          <a:ln/>
        </p:spPr>
      </p:sp>
      <p:sp>
        <p:nvSpPr>
          <p:cNvPr id="5735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en-US" altLang="en-US" smtClean="0"/>
              <a:t>Online PD Basic HTML</a:t>
            </a:r>
          </a:p>
        </p:txBody>
      </p:sp>
      <p:sp>
        <p:nvSpPr>
          <p:cNvPr id="58371" name="Rectangle 3"/>
          <p:cNvSpPr>
            <a:spLocks noGrp="1" noChangeArrowheads="1"/>
          </p:cNvSpPr>
          <p:nvPr>
            <p:ph type="dt" sz="quarter" idx="1"/>
          </p:nvPr>
        </p:nvSpPr>
        <p:spPr>
          <a:noFill/>
        </p:spPr>
        <p:txBody>
          <a:bodyPr/>
          <a:lstStyle/>
          <a:p>
            <a:fld id="{E526F596-DFAF-4D9A-BB07-207922086F3E}" type="datetime1">
              <a:rPr lang="en-US" altLang="en-US" smtClean="0"/>
              <a:pPr/>
              <a:t>4/12/2015</a:t>
            </a:fld>
            <a:endParaRPr lang="en-US" altLang="en-US" smtClean="0"/>
          </a:p>
        </p:txBody>
      </p:sp>
      <p:sp>
        <p:nvSpPr>
          <p:cNvPr id="58372" name="Rectangle 6"/>
          <p:cNvSpPr>
            <a:spLocks noGrp="1" noChangeArrowheads="1"/>
          </p:cNvSpPr>
          <p:nvPr>
            <p:ph type="ftr" sz="quarter" idx="4"/>
          </p:nvPr>
        </p:nvSpPr>
        <p:spPr>
          <a:noFill/>
        </p:spPr>
        <p:txBody>
          <a:bodyPr/>
          <a:lstStyle/>
          <a:p>
            <a:r>
              <a:rPr lang="en-US" altLang="en-US" smtClean="0"/>
              <a:t>DMasonDesigns</a:t>
            </a:r>
          </a:p>
        </p:txBody>
      </p:sp>
      <p:sp>
        <p:nvSpPr>
          <p:cNvPr id="58373" name="Rectangle 7"/>
          <p:cNvSpPr>
            <a:spLocks noGrp="1" noChangeArrowheads="1"/>
          </p:cNvSpPr>
          <p:nvPr>
            <p:ph type="sldNum" sz="quarter" idx="5"/>
          </p:nvPr>
        </p:nvSpPr>
        <p:spPr>
          <a:noFill/>
        </p:spPr>
        <p:txBody>
          <a:bodyPr/>
          <a:lstStyle/>
          <a:p>
            <a:fld id="{2620B3BF-A6B2-4B7D-984D-838F0EF898DA}" type="slidenum">
              <a:rPr lang="en-US" altLang="en-US" smtClean="0"/>
              <a:pPr/>
              <a:t>10</a:t>
            </a:fld>
            <a:endParaRPr lang="en-US" altLang="en-US" smtClean="0"/>
          </a:p>
        </p:txBody>
      </p:sp>
      <p:sp>
        <p:nvSpPr>
          <p:cNvPr id="58374" name="Rectangle 2"/>
          <p:cNvSpPr>
            <a:spLocks noGrp="1" noRot="1" noChangeAspect="1" noChangeArrowheads="1" noTextEdit="1"/>
          </p:cNvSpPr>
          <p:nvPr>
            <p:ph type="sldImg"/>
          </p:nvPr>
        </p:nvSpPr>
        <p:spPr>
          <a:ln/>
        </p:spPr>
      </p:sp>
      <p:sp>
        <p:nvSpPr>
          <p:cNvPr id="5837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828800"/>
            <a:ext cx="7772400" cy="1470025"/>
          </a:xfrm>
          <a:solidFill>
            <a:schemeClr val="accent1"/>
          </a:solidFill>
          <a:ln w="57150"/>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5814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r>
              <a:rPr lang="en-US"/>
              <a:t>Revised June 2008</a:t>
            </a: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r>
              <a:rPr lang="en-US"/>
              <a:t>Online PD Basic HTML</a:t>
            </a:r>
          </a:p>
        </p:txBody>
      </p:sp>
      <p:sp>
        <p:nvSpPr>
          <p:cNvPr id="6" name="Rectangle 6"/>
          <p:cNvSpPr>
            <a:spLocks noGrp="1" noChangeArrowheads="1"/>
          </p:cNvSpPr>
          <p:nvPr>
            <p:ph type="sldNum" sz="quarter" idx="12"/>
          </p:nvPr>
        </p:nvSpPr>
        <p:spPr/>
        <p:txBody>
          <a:bodyPr/>
          <a:lstStyle>
            <a:lvl1pPr>
              <a:defRPr/>
            </a:lvl1pPr>
          </a:lstStyle>
          <a:p>
            <a:pPr>
              <a:defRPr/>
            </a:pPr>
            <a:fld id="{819B0256-4BC7-402B-AA36-84EFEF4993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6" name="Rectangle 6"/>
          <p:cNvSpPr>
            <a:spLocks noGrp="1" noChangeArrowheads="1"/>
          </p:cNvSpPr>
          <p:nvPr>
            <p:ph type="sldNum" sz="quarter" idx="12"/>
          </p:nvPr>
        </p:nvSpPr>
        <p:spPr>
          <a:ln/>
        </p:spPr>
        <p:txBody>
          <a:bodyPr/>
          <a:lstStyle>
            <a:lvl1pPr>
              <a:defRPr/>
            </a:lvl1pPr>
          </a:lstStyle>
          <a:p>
            <a:pPr>
              <a:defRPr/>
            </a:pPr>
            <a:fld id="{4612F208-8167-4894-8854-0C4983F443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19431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38"/>
            <a:ext cx="5676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6" name="Rectangle 6"/>
          <p:cNvSpPr>
            <a:spLocks noGrp="1" noChangeArrowheads="1"/>
          </p:cNvSpPr>
          <p:nvPr>
            <p:ph type="sldNum" sz="quarter" idx="12"/>
          </p:nvPr>
        </p:nvSpPr>
        <p:spPr>
          <a:ln/>
        </p:spPr>
        <p:txBody>
          <a:bodyPr/>
          <a:lstStyle>
            <a:lvl1pPr>
              <a:defRPr/>
            </a:lvl1pPr>
          </a:lstStyle>
          <a:p>
            <a:pPr>
              <a:defRPr/>
            </a:pPr>
            <a:fld id="{9CD7DCA8-A71D-4F7D-BDA0-B47B51FB4C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Revised August 2008</a:t>
            </a:r>
          </a:p>
        </p:txBody>
      </p:sp>
      <p:sp>
        <p:nvSpPr>
          <p:cNvPr id="5" name="Footer Placeholder 4"/>
          <p:cNvSpPr>
            <a:spLocks noGrp="1"/>
          </p:cNvSpPr>
          <p:nvPr>
            <p:ph type="ftr" sz="quarter" idx="11"/>
          </p:nvPr>
        </p:nvSpPr>
        <p:spPr/>
        <p:txBody>
          <a:bodyPr/>
          <a:lstStyle>
            <a:lvl1pPr>
              <a:defRPr/>
            </a:lvl1pPr>
          </a:lstStyle>
          <a:p>
            <a:pPr>
              <a:defRPr/>
            </a:pPr>
            <a:r>
              <a:rPr lang="en-US"/>
              <a:t>Online PD Basic HTML</a:t>
            </a:r>
          </a:p>
        </p:txBody>
      </p:sp>
      <p:sp>
        <p:nvSpPr>
          <p:cNvPr id="6" name="Slide Number Placeholder 5"/>
          <p:cNvSpPr>
            <a:spLocks noGrp="1"/>
          </p:cNvSpPr>
          <p:nvPr>
            <p:ph type="sldNum" sz="quarter" idx="12"/>
          </p:nvPr>
        </p:nvSpPr>
        <p:spPr/>
        <p:txBody>
          <a:bodyPr/>
          <a:lstStyle>
            <a:lvl1pPr>
              <a:defRPr/>
            </a:lvl1pPr>
          </a:lstStyle>
          <a:p>
            <a:pPr>
              <a:defRPr/>
            </a:pPr>
            <a:fld id="{64CF1B2D-2025-44A8-AB3B-BCC48DF38A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6" name="Rectangle 6"/>
          <p:cNvSpPr>
            <a:spLocks noGrp="1" noChangeArrowheads="1"/>
          </p:cNvSpPr>
          <p:nvPr>
            <p:ph type="sldNum" sz="quarter" idx="12"/>
          </p:nvPr>
        </p:nvSpPr>
        <p:spPr>
          <a:ln/>
        </p:spPr>
        <p:txBody>
          <a:bodyPr/>
          <a:lstStyle>
            <a:lvl1pPr>
              <a:defRPr/>
            </a:lvl1pPr>
          </a:lstStyle>
          <a:p>
            <a:pPr>
              <a:defRPr/>
            </a:pPr>
            <a:fld id="{8C923586-B14B-49A5-A1A8-72EABDFBB4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7" name="Rectangle 6"/>
          <p:cNvSpPr>
            <a:spLocks noGrp="1" noChangeArrowheads="1"/>
          </p:cNvSpPr>
          <p:nvPr>
            <p:ph type="sldNum" sz="quarter" idx="12"/>
          </p:nvPr>
        </p:nvSpPr>
        <p:spPr>
          <a:ln/>
        </p:spPr>
        <p:txBody>
          <a:bodyPr/>
          <a:lstStyle>
            <a:lvl1pPr>
              <a:defRPr/>
            </a:lvl1pPr>
          </a:lstStyle>
          <a:p>
            <a:pPr>
              <a:defRPr/>
            </a:pPr>
            <a:fld id="{67AD4433-1485-421B-86A5-725BB23C2D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9" name="Rectangle 6"/>
          <p:cNvSpPr>
            <a:spLocks noGrp="1" noChangeArrowheads="1"/>
          </p:cNvSpPr>
          <p:nvPr>
            <p:ph type="sldNum" sz="quarter" idx="12"/>
          </p:nvPr>
        </p:nvSpPr>
        <p:spPr>
          <a:ln/>
        </p:spPr>
        <p:txBody>
          <a:bodyPr/>
          <a:lstStyle>
            <a:lvl1pPr>
              <a:defRPr/>
            </a:lvl1pPr>
          </a:lstStyle>
          <a:p>
            <a:pPr>
              <a:defRPr/>
            </a:pPr>
            <a:fld id="{018987F3-568A-4259-A8B8-C6E97EAD69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5" name="Rectangle 6"/>
          <p:cNvSpPr>
            <a:spLocks noGrp="1" noChangeArrowheads="1"/>
          </p:cNvSpPr>
          <p:nvPr>
            <p:ph type="sldNum" sz="quarter" idx="12"/>
          </p:nvPr>
        </p:nvSpPr>
        <p:spPr>
          <a:ln/>
        </p:spPr>
        <p:txBody>
          <a:bodyPr/>
          <a:lstStyle>
            <a:lvl1pPr>
              <a:defRPr/>
            </a:lvl1pPr>
          </a:lstStyle>
          <a:p>
            <a:pPr>
              <a:defRPr/>
            </a:pPr>
            <a:fld id="{A6C5CE0B-C7C5-47A8-9603-935F4A86F2C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4" name="Rectangle 6"/>
          <p:cNvSpPr>
            <a:spLocks noGrp="1" noChangeArrowheads="1"/>
          </p:cNvSpPr>
          <p:nvPr>
            <p:ph type="sldNum" sz="quarter" idx="12"/>
          </p:nvPr>
        </p:nvSpPr>
        <p:spPr>
          <a:ln/>
        </p:spPr>
        <p:txBody>
          <a:bodyPr/>
          <a:lstStyle>
            <a:lvl1pPr>
              <a:defRPr/>
            </a:lvl1pPr>
          </a:lstStyle>
          <a:p>
            <a:pPr>
              <a:defRPr/>
            </a:pPr>
            <a:fld id="{91601ED1-C30C-4CFD-81F9-F0E32A5B78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7" name="Rectangle 6"/>
          <p:cNvSpPr>
            <a:spLocks noGrp="1" noChangeArrowheads="1"/>
          </p:cNvSpPr>
          <p:nvPr>
            <p:ph type="sldNum" sz="quarter" idx="12"/>
          </p:nvPr>
        </p:nvSpPr>
        <p:spPr>
          <a:ln/>
        </p:spPr>
        <p:txBody>
          <a:bodyPr/>
          <a:lstStyle>
            <a:lvl1pPr>
              <a:defRPr/>
            </a:lvl1pPr>
          </a:lstStyle>
          <a:p>
            <a:pPr>
              <a:defRPr/>
            </a:pPr>
            <a:fld id="{C47B2F09-D7FD-46C3-B25B-D1FF690562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Revised June 2008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Online PD Basic HTML</a:t>
            </a:r>
          </a:p>
        </p:txBody>
      </p:sp>
      <p:sp>
        <p:nvSpPr>
          <p:cNvPr id="7" name="Rectangle 6"/>
          <p:cNvSpPr>
            <a:spLocks noGrp="1" noChangeArrowheads="1"/>
          </p:cNvSpPr>
          <p:nvPr>
            <p:ph type="sldNum" sz="quarter" idx="12"/>
          </p:nvPr>
        </p:nvSpPr>
        <p:spPr>
          <a:ln/>
        </p:spPr>
        <p:txBody>
          <a:bodyPr/>
          <a:lstStyle>
            <a:lvl1pPr>
              <a:defRPr/>
            </a:lvl1pPr>
          </a:lstStyle>
          <a:p>
            <a:pPr>
              <a:defRPr/>
            </a:pPr>
            <a:fld id="{E4A58347-BB32-4E6C-85C5-1C93EDCC6B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274638"/>
            <a:ext cx="7620000" cy="868362"/>
          </a:xfrm>
          <a:prstGeom prst="rect">
            <a:avLst/>
          </a:prstGeom>
          <a:solidFill>
            <a:schemeClr val="bg1"/>
          </a:solidFill>
          <a:ln w="25400">
            <a:pattFill prst="lgCheck">
              <a:fgClr>
                <a:schemeClr val="hlink"/>
              </a:fgClr>
              <a:bgClr>
                <a:srgbClr val="FFFFFF"/>
              </a:bgClr>
            </a:pattFill>
            <a:miter lim="800000"/>
            <a:headEnd/>
            <a:tailEnd/>
          </a:ln>
          <a:effectLst>
            <a:outerShdw dist="107763" dir="2700000" algn="ctr" rotWithShape="0">
              <a:schemeClr val="bg2">
                <a:alpha val="50000"/>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600200"/>
            <a:ext cx="777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914400" y="6229350"/>
            <a:ext cx="2209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a:defRPr/>
            </a:pPr>
            <a:r>
              <a:rPr lang="en-US"/>
              <a:t>Revised June 2008</a:t>
            </a:r>
          </a:p>
        </p:txBody>
      </p:sp>
      <p:sp>
        <p:nvSpPr>
          <p:cNvPr id="5125" name="Rectangle 5"/>
          <p:cNvSpPr>
            <a:spLocks noGrp="1" noChangeArrowheads="1"/>
          </p:cNvSpPr>
          <p:nvPr>
            <p:ph type="ftr" sz="quarter" idx="3"/>
          </p:nvPr>
        </p:nvSpPr>
        <p:spPr bwMode="auto">
          <a:xfrm>
            <a:off x="3276600" y="6245225"/>
            <a:ext cx="3200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r>
              <a:rPr lang="en-US"/>
              <a:t>Online PD Basic HTML</a:t>
            </a:r>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a:defRPr/>
            </a:pPr>
            <a:fld id="{A50670B1-3367-4DAA-A4A2-AD04DF075F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p:txStyles>
    <p:titleStyle>
      <a:lvl1pPr algn="ctr" rtl="0" eaLnBrk="0" fontAlgn="base" hangingPunct="0">
        <a:spcBef>
          <a:spcPct val="0"/>
        </a:spcBef>
        <a:spcAft>
          <a:spcPct val="0"/>
        </a:spcAft>
        <a:defRPr sz="3600" b="1">
          <a:solidFill>
            <a:srgbClr val="06BAB6"/>
          </a:solidFill>
          <a:latin typeface="+mj-lt"/>
          <a:ea typeface="+mj-ea"/>
          <a:cs typeface="+mj-cs"/>
        </a:defRPr>
      </a:lvl1pPr>
      <a:lvl2pPr algn="ctr" rtl="0" eaLnBrk="0" fontAlgn="base" hangingPunct="0">
        <a:spcBef>
          <a:spcPct val="0"/>
        </a:spcBef>
        <a:spcAft>
          <a:spcPct val="0"/>
        </a:spcAft>
        <a:defRPr sz="3600" b="1">
          <a:solidFill>
            <a:srgbClr val="06BAB6"/>
          </a:solidFill>
          <a:latin typeface="Tahoma" charset="0"/>
        </a:defRPr>
      </a:lvl2pPr>
      <a:lvl3pPr algn="ctr" rtl="0" eaLnBrk="0" fontAlgn="base" hangingPunct="0">
        <a:spcBef>
          <a:spcPct val="0"/>
        </a:spcBef>
        <a:spcAft>
          <a:spcPct val="0"/>
        </a:spcAft>
        <a:defRPr sz="3600" b="1">
          <a:solidFill>
            <a:srgbClr val="06BAB6"/>
          </a:solidFill>
          <a:latin typeface="Tahoma" charset="0"/>
        </a:defRPr>
      </a:lvl3pPr>
      <a:lvl4pPr algn="ctr" rtl="0" eaLnBrk="0" fontAlgn="base" hangingPunct="0">
        <a:spcBef>
          <a:spcPct val="0"/>
        </a:spcBef>
        <a:spcAft>
          <a:spcPct val="0"/>
        </a:spcAft>
        <a:defRPr sz="3600" b="1">
          <a:solidFill>
            <a:srgbClr val="06BAB6"/>
          </a:solidFill>
          <a:latin typeface="Tahoma" charset="0"/>
        </a:defRPr>
      </a:lvl4pPr>
      <a:lvl5pPr algn="ctr" rtl="0" eaLnBrk="0" fontAlgn="base" hangingPunct="0">
        <a:spcBef>
          <a:spcPct val="0"/>
        </a:spcBef>
        <a:spcAft>
          <a:spcPct val="0"/>
        </a:spcAft>
        <a:defRPr sz="3600" b="1">
          <a:solidFill>
            <a:srgbClr val="06BAB6"/>
          </a:solidFill>
          <a:latin typeface="Tahoma" charset="0"/>
        </a:defRPr>
      </a:lvl5pPr>
      <a:lvl6pPr marL="457200" algn="ctr" rtl="0" fontAlgn="base">
        <a:spcBef>
          <a:spcPct val="0"/>
        </a:spcBef>
        <a:spcAft>
          <a:spcPct val="0"/>
        </a:spcAft>
        <a:defRPr sz="3600" b="1">
          <a:solidFill>
            <a:srgbClr val="06BAB6"/>
          </a:solidFill>
          <a:latin typeface="Tahoma" charset="0"/>
        </a:defRPr>
      </a:lvl6pPr>
      <a:lvl7pPr marL="914400" algn="ctr" rtl="0" fontAlgn="base">
        <a:spcBef>
          <a:spcPct val="0"/>
        </a:spcBef>
        <a:spcAft>
          <a:spcPct val="0"/>
        </a:spcAft>
        <a:defRPr sz="3600" b="1">
          <a:solidFill>
            <a:srgbClr val="06BAB6"/>
          </a:solidFill>
          <a:latin typeface="Tahoma" charset="0"/>
        </a:defRPr>
      </a:lvl7pPr>
      <a:lvl8pPr marL="1371600" algn="ctr" rtl="0" fontAlgn="base">
        <a:spcBef>
          <a:spcPct val="0"/>
        </a:spcBef>
        <a:spcAft>
          <a:spcPct val="0"/>
        </a:spcAft>
        <a:defRPr sz="3600" b="1">
          <a:solidFill>
            <a:srgbClr val="06BAB6"/>
          </a:solidFill>
          <a:latin typeface="Tahoma" charset="0"/>
        </a:defRPr>
      </a:lvl8pPr>
      <a:lvl9pPr marL="1828800" algn="ctr" rtl="0" fontAlgn="base">
        <a:spcBef>
          <a:spcPct val="0"/>
        </a:spcBef>
        <a:spcAft>
          <a:spcPct val="0"/>
        </a:spcAft>
        <a:defRPr sz="3600" b="1">
          <a:solidFill>
            <a:srgbClr val="06BAB6"/>
          </a:solidFill>
          <a:latin typeface="Tahoma"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o"/>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12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50000"/>
        <a:buFont typeface="Wingdings" pitchFamily="2" charset="2"/>
        <a:buChar char="q"/>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itchFamily="2" charset="2"/>
        <a:buChar char="v"/>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v"/>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v"/>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v"/>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v"/>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ltLang="en-US" smtClean="0"/>
              <a:t>Online PD Basic HTML</a:t>
            </a:r>
          </a:p>
        </p:txBody>
      </p:sp>
      <p:sp>
        <p:nvSpPr>
          <p:cNvPr id="9219" name="Slide Number Placeholder 5"/>
          <p:cNvSpPr>
            <a:spLocks noGrp="1"/>
          </p:cNvSpPr>
          <p:nvPr>
            <p:ph type="sldNum" sz="quarter" idx="12"/>
          </p:nvPr>
        </p:nvSpPr>
        <p:spPr>
          <a:noFill/>
        </p:spPr>
        <p:txBody>
          <a:bodyPr/>
          <a:lstStyle/>
          <a:p>
            <a:fld id="{B37C6C93-3EBB-4B91-BDCB-7F9ACE443672}" type="slidenum">
              <a:rPr lang="en-US" altLang="en-US" smtClean="0"/>
              <a:pPr/>
              <a:t>1</a:t>
            </a:fld>
            <a:endParaRPr lang="en-US" altLang="en-US" smtClean="0"/>
          </a:p>
        </p:txBody>
      </p:sp>
      <p:sp>
        <p:nvSpPr>
          <p:cNvPr id="9220" name="Rectangle 2"/>
          <p:cNvSpPr>
            <a:spLocks noGrp="1" noChangeArrowheads="1"/>
          </p:cNvSpPr>
          <p:nvPr>
            <p:ph type="title"/>
          </p:nvPr>
        </p:nvSpPr>
        <p:spPr/>
        <p:txBody>
          <a:bodyPr/>
          <a:lstStyle/>
          <a:p>
            <a:pPr eaLnBrk="1" hangingPunct="1"/>
            <a:r>
              <a:rPr lang="en-US" smtClean="0"/>
              <a:t>Tag Specifications</a:t>
            </a:r>
          </a:p>
        </p:txBody>
      </p:sp>
      <p:sp>
        <p:nvSpPr>
          <p:cNvPr id="9221" name="Rectangle 3"/>
          <p:cNvSpPr>
            <a:spLocks noGrp="1" noChangeArrowheads="1"/>
          </p:cNvSpPr>
          <p:nvPr>
            <p:ph type="body" idx="1"/>
          </p:nvPr>
        </p:nvSpPr>
        <p:spPr/>
        <p:txBody>
          <a:bodyPr/>
          <a:lstStyle/>
          <a:p>
            <a:pPr eaLnBrk="1" hangingPunct="1"/>
            <a:r>
              <a:rPr lang="en-US" altLang="en-US" sz="2800" smtClean="0"/>
              <a:t>HTML is </a:t>
            </a:r>
            <a:r>
              <a:rPr lang="en-US" altLang="en-US" sz="2800" u="sng" smtClean="0"/>
              <a:t>not</a:t>
            </a:r>
            <a:r>
              <a:rPr lang="en-US" altLang="en-US" sz="2800" smtClean="0"/>
              <a:t> case sensitive. &lt;HTML&gt; is read the same by the browser as &lt;html&gt; or even &lt;hTmL&gt; But, &lt;HTML&gt; is easier to find in your code than other variations!</a:t>
            </a:r>
          </a:p>
          <a:p>
            <a:pPr eaLnBrk="1" hangingPunct="1"/>
            <a:endParaRPr lang="en-US" altLang="en-US" sz="2800" smtClean="0"/>
          </a:p>
          <a:p>
            <a:pPr eaLnBrk="1" hangingPunct="1"/>
            <a:r>
              <a:rPr lang="en-US" altLang="en-US" sz="2800" smtClean="0"/>
              <a:t>You must CAPITALIZE all </a:t>
            </a:r>
            <a:r>
              <a:rPr lang="en-US" altLang="en-US" sz="2800" b="1" u="sng" smtClean="0"/>
              <a:t>Tags</a:t>
            </a:r>
            <a:r>
              <a:rPr lang="en-US" altLang="en-US" sz="2800" smtClean="0"/>
              <a:t> for debugging purposes.</a:t>
            </a:r>
          </a:p>
          <a:p>
            <a:pPr eaLnBrk="1" hangingPunct="1"/>
            <a:endParaRPr lang="en-US" altLang="en-US"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altLang="en-US" smtClean="0"/>
              <a:t>Online PD Basic HTML</a:t>
            </a:r>
          </a:p>
        </p:txBody>
      </p:sp>
      <p:sp>
        <p:nvSpPr>
          <p:cNvPr id="18435" name="Slide Number Placeholder 5"/>
          <p:cNvSpPr>
            <a:spLocks noGrp="1"/>
          </p:cNvSpPr>
          <p:nvPr>
            <p:ph type="sldNum" sz="quarter" idx="12"/>
          </p:nvPr>
        </p:nvSpPr>
        <p:spPr>
          <a:noFill/>
        </p:spPr>
        <p:txBody>
          <a:bodyPr/>
          <a:lstStyle/>
          <a:p>
            <a:fld id="{C1C7230C-51EF-4AA5-9D68-D758C52734DE}" type="slidenum">
              <a:rPr lang="en-US" altLang="en-US" smtClean="0"/>
              <a:pPr/>
              <a:t>10</a:t>
            </a:fld>
            <a:endParaRPr lang="en-US" altLang="en-US" smtClean="0"/>
          </a:p>
        </p:txBody>
      </p:sp>
      <p:sp>
        <p:nvSpPr>
          <p:cNvPr id="18436" name="Rectangle 2"/>
          <p:cNvSpPr>
            <a:spLocks noGrp="1" noChangeArrowheads="1"/>
          </p:cNvSpPr>
          <p:nvPr>
            <p:ph type="title"/>
          </p:nvPr>
        </p:nvSpPr>
        <p:spPr/>
        <p:txBody>
          <a:bodyPr/>
          <a:lstStyle/>
          <a:p>
            <a:pPr eaLnBrk="1" hangingPunct="1"/>
            <a:r>
              <a:rPr lang="en-US" smtClean="0"/>
              <a:t>practice3.htm</a:t>
            </a:r>
          </a:p>
        </p:txBody>
      </p:sp>
      <p:sp>
        <p:nvSpPr>
          <p:cNvPr id="18437" name="Rectangle 3"/>
          <p:cNvSpPr>
            <a:spLocks noGrp="1" noChangeArrowheads="1"/>
          </p:cNvSpPr>
          <p:nvPr>
            <p:ph type="body" idx="1"/>
          </p:nvPr>
        </p:nvSpPr>
        <p:spPr>
          <a:xfrm>
            <a:off x="457200" y="1295400"/>
            <a:ext cx="8686800" cy="4525963"/>
          </a:xfrm>
        </p:spPr>
        <p:txBody>
          <a:bodyPr/>
          <a:lstStyle/>
          <a:p>
            <a:pPr eaLnBrk="1" hangingPunct="1"/>
            <a:r>
              <a:rPr lang="en-US" altLang="en-US" smtClean="0"/>
              <a:t>Open your practice2.htm file in Notepad.</a:t>
            </a:r>
          </a:p>
          <a:p>
            <a:pPr eaLnBrk="1" hangingPunct="1"/>
            <a:r>
              <a:rPr lang="en-US" altLang="en-US" smtClean="0"/>
              <a:t>File &gt; Save As &gt; and save it as practice3.htm</a:t>
            </a:r>
          </a:p>
          <a:p>
            <a:pPr eaLnBrk="1" hangingPunct="1"/>
            <a:r>
              <a:rPr lang="en-US" altLang="en-US" smtClean="0"/>
              <a:t>Adding the attributes</a:t>
            </a:r>
          </a:p>
          <a:p>
            <a:pPr eaLnBrk="1" hangingPunct="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ltLang="en-US" smtClean="0"/>
              <a:t>Online PD Basic HTML</a:t>
            </a:r>
          </a:p>
        </p:txBody>
      </p:sp>
      <p:sp>
        <p:nvSpPr>
          <p:cNvPr id="19459" name="Slide Number Placeholder 5"/>
          <p:cNvSpPr>
            <a:spLocks noGrp="1"/>
          </p:cNvSpPr>
          <p:nvPr>
            <p:ph type="sldNum" sz="quarter" idx="12"/>
          </p:nvPr>
        </p:nvSpPr>
        <p:spPr>
          <a:noFill/>
        </p:spPr>
        <p:txBody>
          <a:bodyPr/>
          <a:lstStyle/>
          <a:p>
            <a:fld id="{BD64046A-AAF2-4FBC-AB01-46400D2CA595}" type="slidenum">
              <a:rPr lang="en-US" altLang="en-US" smtClean="0"/>
              <a:pPr/>
              <a:t>11</a:t>
            </a:fld>
            <a:endParaRPr lang="en-US" altLang="en-US" smtClean="0"/>
          </a:p>
        </p:txBody>
      </p:sp>
      <p:sp>
        <p:nvSpPr>
          <p:cNvPr id="19460" name="Rectangle 2"/>
          <p:cNvSpPr>
            <a:spLocks noGrp="1" noChangeArrowheads="1"/>
          </p:cNvSpPr>
          <p:nvPr>
            <p:ph type="title"/>
          </p:nvPr>
        </p:nvSpPr>
        <p:spPr/>
        <p:txBody>
          <a:bodyPr/>
          <a:lstStyle/>
          <a:p>
            <a:pPr eaLnBrk="1" hangingPunct="1"/>
            <a:r>
              <a:rPr lang="en-US" smtClean="0"/>
              <a:t>Attributes of a Tag</a:t>
            </a:r>
          </a:p>
        </p:txBody>
      </p:sp>
      <p:sp>
        <p:nvSpPr>
          <p:cNvPr id="40966" name="Rectangle 3"/>
          <p:cNvSpPr>
            <a:spLocks noGrp="1" noChangeArrowheads="1"/>
          </p:cNvSpPr>
          <p:nvPr>
            <p:ph type="body" idx="1"/>
          </p:nvPr>
        </p:nvSpPr>
        <p:spPr>
          <a:xfrm>
            <a:off x="228600" y="1371600"/>
            <a:ext cx="8915400" cy="4754563"/>
          </a:xfrm>
        </p:spPr>
        <p:txBody>
          <a:bodyPr/>
          <a:lstStyle/>
          <a:p>
            <a:pPr eaLnBrk="1" hangingPunct="1"/>
            <a:r>
              <a:rPr lang="en-US" altLang="en-US" sz="2800" smtClean="0"/>
              <a:t>Some tags may include an attribute, or additional information about the text within the tags</a:t>
            </a:r>
          </a:p>
          <a:p>
            <a:pPr eaLnBrk="1" hangingPunct="1"/>
            <a:r>
              <a:rPr lang="en-US" altLang="en-US" sz="2800" smtClean="0"/>
              <a:t>Attributes are included in the start tag, not the end, or close, tag</a:t>
            </a:r>
          </a:p>
          <a:p>
            <a:pPr eaLnBrk="1" hangingPunct="1"/>
            <a:r>
              <a:rPr lang="en-US" altLang="en-US" sz="2800" smtClean="0"/>
              <a:t>For example, </a:t>
            </a:r>
          </a:p>
          <a:p>
            <a:pPr lvl="1" eaLnBrk="1" hangingPunct="1"/>
            <a:r>
              <a:rPr lang="en-US" altLang="en-US" smtClean="0"/>
              <a:t>&lt;BODY bgcolor=”yellow”&gt; </a:t>
            </a:r>
          </a:p>
          <a:p>
            <a:pPr lvl="1" eaLnBrk="1" hangingPunct="1"/>
            <a:r>
              <a:rPr lang="en-US" altLang="en-US" smtClean="0"/>
              <a:t>The tag is BODY while the attribute is bgcolor=“…”  Notice the attribute is inside the brackets with the tag, and the value of the attribute is enclosed in quotes.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8" presetClass="emph" presetSubtype="0" fill="hold" nodeType="clickEffect">
                                  <p:stCondLst>
                                    <p:cond delay="0"/>
                                  </p:stCondLst>
                                  <p:iterate type="wd">
                                    <p:tmPct val="60000"/>
                                  </p:iterate>
                                  <p:childTnLst>
                                    <p:animClr clrSpc="rgb" dir="cw">
                                      <p:cBhvr override="childStyle">
                                        <p:cTn id="6" dur="2000" fill="hold"/>
                                        <p:tgtEl>
                                          <p:spTgt spid="40966">
                                            <p:txEl>
                                              <p:pRg st="3" end="3"/>
                                            </p:txEl>
                                          </p:spTgt>
                                        </p:tgtEl>
                                        <p:attrNameLst>
                                          <p:attrName>style.color</p:attrName>
                                        </p:attrNameLst>
                                      </p:cBhvr>
                                      <p:to>
                                        <a:srgbClr val="FF66CC"/>
                                      </p:to>
                                    </p:animClr>
                                    <p:animClr clrSpc="rgb" dir="cw">
                                      <p:cBhvr>
                                        <p:cTn id="7" dur="2000" fill="hold"/>
                                        <p:tgtEl>
                                          <p:spTgt spid="40966">
                                            <p:txEl>
                                              <p:pRg st="3" end="3"/>
                                            </p:txEl>
                                          </p:spTgt>
                                        </p:tgtEl>
                                        <p:attrNameLst>
                                          <p:attrName>fillcolor</p:attrName>
                                        </p:attrNameLst>
                                      </p:cBhvr>
                                      <p:to>
                                        <a:srgbClr val="FF66CC"/>
                                      </p:to>
                                    </p:animClr>
                                    <p:set>
                                      <p:cBhvr>
                                        <p:cTn id="8" dur="2000" fill="hold"/>
                                        <p:tgtEl>
                                          <p:spTgt spid="40966">
                                            <p:txEl>
                                              <p:pRg st="3" end="3"/>
                                            </p:txEl>
                                          </p:spTgt>
                                        </p:tgtEl>
                                        <p:attrNameLst>
                                          <p:attrName>fill.type</p:attrName>
                                        </p:attrNameLst>
                                      </p:cBhvr>
                                      <p:to>
                                        <p:strVal val="solid"/>
                                      </p:to>
                                    </p:set>
                                    <p:anim to="1.5" calcmode="lin" valueType="num">
                                      <p:cBhvr override="childStyle">
                                        <p:cTn id="9" dur="2000" fill="hold"/>
                                        <p:tgtEl>
                                          <p:spTgt spid="40966">
                                            <p:txEl>
                                              <p:pRg st="3" end="3"/>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Attributes to a Tag </a:t>
            </a:r>
          </a:p>
        </p:txBody>
      </p:sp>
      <p:sp>
        <p:nvSpPr>
          <p:cNvPr id="20483" name="Content Placeholder 2"/>
          <p:cNvSpPr>
            <a:spLocks noGrp="1"/>
          </p:cNvSpPr>
          <p:nvPr>
            <p:ph idx="1"/>
          </p:nvPr>
        </p:nvSpPr>
        <p:spPr/>
        <p:txBody>
          <a:bodyPr/>
          <a:lstStyle/>
          <a:p>
            <a:r>
              <a:rPr lang="en-US" altLang="en-US" smtClean="0"/>
              <a:t>Only CAPITALIZE the tag, not the attributes or values.</a:t>
            </a:r>
          </a:p>
          <a:p>
            <a:r>
              <a:rPr lang="en-US" altLang="en-US" smtClean="0"/>
              <a:t>Only space is between TAG and attribute, not after!</a:t>
            </a:r>
          </a:p>
          <a:p>
            <a:r>
              <a:rPr lang="en-US" altLang="en-US" smtClean="0"/>
              <a:t>Only close the TAG not the attribute or the value</a:t>
            </a:r>
          </a:p>
        </p:txBody>
      </p:sp>
      <p:sp>
        <p:nvSpPr>
          <p:cNvPr id="20484" name="Date Placeholder 3"/>
          <p:cNvSpPr>
            <a:spLocks noGrp="1"/>
          </p:cNvSpPr>
          <p:nvPr>
            <p:ph type="dt" sz="quarter" idx="10"/>
          </p:nvPr>
        </p:nvSpPr>
        <p:spPr>
          <a:noFill/>
        </p:spPr>
        <p:txBody>
          <a:bodyPr/>
          <a:lstStyle/>
          <a:p>
            <a:r>
              <a:rPr lang="en-US" altLang="en-US" smtClean="0"/>
              <a:t>Revised August 2008</a:t>
            </a:r>
          </a:p>
        </p:txBody>
      </p:sp>
      <p:sp>
        <p:nvSpPr>
          <p:cNvPr id="20485" name="Footer Placeholder 4"/>
          <p:cNvSpPr>
            <a:spLocks noGrp="1"/>
          </p:cNvSpPr>
          <p:nvPr>
            <p:ph type="ftr" sz="quarter" idx="11"/>
          </p:nvPr>
        </p:nvSpPr>
        <p:spPr>
          <a:noFill/>
        </p:spPr>
        <p:txBody>
          <a:bodyPr/>
          <a:lstStyle/>
          <a:p>
            <a:r>
              <a:rPr lang="en-US" altLang="en-US" smtClean="0"/>
              <a:t>Online PD Basic HTML</a:t>
            </a:r>
          </a:p>
        </p:txBody>
      </p:sp>
      <p:sp>
        <p:nvSpPr>
          <p:cNvPr id="20486" name="Slide Number Placeholder 5"/>
          <p:cNvSpPr>
            <a:spLocks noGrp="1"/>
          </p:cNvSpPr>
          <p:nvPr>
            <p:ph type="sldNum" sz="quarter" idx="12"/>
          </p:nvPr>
        </p:nvSpPr>
        <p:spPr>
          <a:noFill/>
        </p:spPr>
        <p:txBody>
          <a:bodyPr/>
          <a:lstStyle/>
          <a:p>
            <a:fld id="{2A6A7016-E1D2-4678-84CA-17A90D008A62}"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tLang="en-US" smtClean="0"/>
              <a:t>Online PD Basic HTML</a:t>
            </a:r>
          </a:p>
        </p:txBody>
      </p:sp>
      <p:sp>
        <p:nvSpPr>
          <p:cNvPr id="21507" name="Slide Number Placeholder 5"/>
          <p:cNvSpPr>
            <a:spLocks noGrp="1"/>
          </p:cNvSpPr>
          <p:nvPr>
            <p:ph type="sldNum" sz="quarter" idx="12"/>
          </p:nvPr>
        </p:nvSpPr>
        <p:spPr>
          <a:noFill/>
        </p:spPr>
        <p:txBody>
          <a:bodyPr/>
          <a:lstStyle/>
          <a:p>
            <a:fld id="{18966494-9DC2-42E6-95DF-1FD4B6C379E4}" type="slidenum">
              <a:rPr lang="en-US" altLang="en-US" smtClean="0"/>
              <a:pPr/>
              <a:t>13</a:t>
            </a:fld>
            <a:endParaRPr lang="en-US" altLang="en-US" smtClean="0"/>
          </a:p>
        </p:txBody>
      </p:sp>
      <p:sp>
        <p:nvSpPr>
          <p:cNvPr id="21508" name="Rectangle 2"/>
          <p:cNvSpPr>
            <a:spLocks noGrp="1" noChangeArrowheads="1"/>
          </p:cNvSpPr>
          <p:nvPr>
            <p:ph type="title"/>
          </p:nvPr>
        </p:nvSpPr>
        <p:spPr/>
        <p:txBody>
          <a:bodyPr/>
          <a:lstStyle/>
          <a:p>
            <a:pPr eaLnBrk="1" hangingPunct="1"/>
            <a:r>
              <a:rPr lang="en-US" smtClean="0"/>
              <a:t>Adding Color Backgrounds</a:t>
            </a:r>
          </a:p>
        </p:txBody>
      </p:sp>
      <p:sp>
        <p:nvSpPr>
          <p:cNvPr id="21509" name="Rectangle 3"/>
          <p:cNvSpPr>
            <a:spLocks noGrp="1" noChangeArrowheads="1"/>
          </p:cNvSpPr>
          <p:nvPr>
            <p:ph type="body" idx="1"/>
          </p:nvPr>
        </p:nvSpPr>
        <p:spPr>
          <a:xfrm>
            <a:off x="457200" y="1600200"/>
            <a:ext cx="8534400" cy="4525963"/>
          </a:xfrm>
        </p:spPr>
        <p:txBody>
          <a:bodyPr/>
          <a:lstStyle/>
          <a:p>
            <a:pPr eaLnBrk="1" hangingPunct="1">
              <a:lnSpc>
                <a:spcPct val="90000"/>
              </a:lnSpc>
            </a:pPr>
            <a:r>
              <a:rPr lang="en-US" altLang="en-US" sz="2800" smtClean="0"/>
              <a:t>Now let’s discuss page backgrounds.</a:t>
            </a:r>
          </a:p>
          <a:p>
            <a:pPr eaLnBrk="1" hangingPunct="1">
              <a:lnSpc>
                <a:spcPct val="90000"/>
              </a:lnSpc>
            </a:pPr>
            <a:r>
              <a:rPr lang="en-US" altLang="en-US" sz="2800" smtClean="0"/>
              <a:t>To add a color background to your page, you will add a ”bgcolor”  attribute to your BODY tag.</a:t>
            </a:r>
          </a:p>
          <a:p>
            <a:pPr eaLnBrk="1" hangingPunct="1">
              <a:lnSpc>
                <a:spcPct val="90000"/>
              </a:lnSpc>
            </a:pPr>
            <a:r>
              <a:rPr lang="en-US" altLang="en-US" sz="2800" smtClean="0"/>
              <a:t>&lt;BODY bgcolor=“yellow”&gt; </a:t>
            </a:r>
          </a:p>
          <a:p>
            <a:pPr eaLnBrk="1" hangingPunct="1">
              <a:lnSpc>
                <a:spcPct val="90000"/>
              </a:lnSpc>
            </a:pPr>
            <a:r>
              <a:rPr lang="en-US" altLang="en-US" sz="2800" smtClean="0"/>
              <a:t>This will make your page all yellow behind the other elements.  Use a color of your choice, but dark is </a:t>
            </a:r>
            <a:r>
              <a:rPr lang="en-US" altLang="en-US" sz="2800" u="sng" smtClean="0"/>
              <a:t>usually</a:t>
            </a:r>
            <a:r>
              <a:rPr lang="en-US" altLang="en-US" sz="2800" smtClean="0"/>
              <a:t> not a good idea.</a:t>
            </a:r>
          </a:p>
          <a:p>
            <a:pPr eaLnBrk="1" hangingPunct="1">
              <a:lnSpc>
                <a:spcPct val="90000"/>
              </a:lnSpc>
            </a:pPr>
            <a:r>
              <a:rPr lang="en-US" altLang="en-US" sz="2800" smtClean="0"/>
              <a:t>If your text “disappears”, you probably made your background and your text color the same or close to the same color.  Remember your text is black right now.  We will change it in a later practice.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ltLang="en-US" smtClean="0"/>
              <a:t>Online PD Basic HTML</a:t>
            </a:r>
          </a:p>
        </p:txBody>
      </p:sp>
      <p:sp>
        <p:nvSpPr>
          <p:cNvPr id="22531" name="Slide Number Placeholder 5"/>
          <p:cNvSpPr>
            <a:spLocks noGrp="1"/>
          </p:cNvSpPr>
          <p:nvPr>
            <p:ph type="sldNum" sz="quarter" idx="12"/>
          </p:nvPr>
        </p:nvSpPr>
        <p:spPr>
          <a:noFill/>
        </p:spPr>
        <p:txBody>
          <a:bodyPr/>
          <a:lstStyle/>
          <a:p>
            <a:fld id="{D0BAC302-B550-4964-B26C-E486F28B94A1}" type="slidenum">
              <a:rPr lang="en-US" altLang="en-US" smtClean="0"/>
              <a:pPr/>
              <a:t>14</a:t>
            </a:fld>
            <a:endParaRPr lang="en-US" altLang="en-US" smtClean="0"/>
          </a:p>
        </p:txBody>
      </p:sp>
      <p:sp>
        <p:nvSpPr>
          <p:cNvPr id="22532" name="Rectangle 2"/>
          <p:cNvSpPr>
            <a:spLocks noGrp="1" noChangeArrowheads="1"/>
          </p:cNvSpPr>
          <p:nvPr>
            <p:ph type="title"/>
          </p:nvPr>
        </p:nvSpPr>
        <p:spPr/>
        <p:txBody>
          <a:bodyPr/>
          <a:lstStyle/>
          <a:p>
            <a:pPr eaLnBrk="1" hangingPunct="1"/>
            <a:r>
              <a:rPr lang="en-US" smtClean="0"/>
              <a:t>practice3.html</a:t>
            </a:r>
          </a:p>
        </p:txBody>
      </p:sp>
      <p:sp>
        <p:nvSpPr>
          <p:cNvPr id="22533" name="Rectangle 3"/>
          <p:cNvSpPr>
            <a:spLocks noGrp="1" noChangeArrowheads="1"/>
          </p:cNvSpPr>
          <p:nvPr>
            <p:ph type="body" idx="1"/>
          </p:nvPr>
        </p:nvSpPr>
        <p:spPr/>
        <p:txBody>
          <a:bodyPr/>
          <a:lstStyle/>
          <a:p>
            <a:pPr eaLnBrk="1" hangingPunct="1"/>
            <a:r>
              <a:rPr lang="en-US" altLang="en-US" smtClean="0"/>
              <a:t>Save, View it in IE, then Check It Out!</a:t>
            </a:r>
          </a:p>
          <a:p>
            <a:pPr eaLnBrk="1" hangingPunct="1"/>
            <a:r>
              <a:rPr lang="en-US" altLang="en-US" smtClean="0"/>
              <a:t>Debug if necessary.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p:txBody>
          <a:bodyPr/>
          <a:lstStyle/>
          <a:p>
            <a:r>
              <a:rPr lang="en-US" smtClean="0"/>
              <a:t>Practice 4</a:t>
            </a:r>
          </a:p>
        </p:txBody>
      </p:sp>
      <p:sp>
        <p:nvSpPr>
          <p:cNvPr id="23555" name="Subtitle 2"/>
          <p:cNvSpPr>
            <a:spLocks noGrp="1"/>
          </p:cNvSpPr>
          <p:nvPr>
            <p:ph type="subTitle" idx="1"/>
          </p:nvPr>
        </p:nvSpPr>
        <p:spPr/>
        <p:txBody>
          <a:bodyPr/>
          <a:lstStyle/>
          <a:p>
            <a:r>
              <a:rPr lang="en-US" altLang="en-US" smtClean="0"/>
              <a:t>Headings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ltLang="en-US" smtClean="0"/>
              <a:t>Online PD Basic HTML</a:t>
            </a:r>
          </a:p>
        </p:txBody>
      </p:sp>
      <p:sp>
        <p:nvSpPr>
          <p:cNvPr id="24579" name="Slide Number Placeholder 5"/>
          <p:cNvSpPr>
            <a:spLocks noGrp="1"/>
          </p:cNvSpPr>
          <p:nvPr>
            <p:ph type="sldNum" sz="quarter" idx="12"/>
          </p:nvPr>
        </p:nvSpPr>
        <p:spPr>
          <a:noFill/>
        </p:spPr>
        <p:txBody>
          <a:bodyPr/>
          <a:lstStyle/>
          <a:p>
            <a:fld id="{242D7C19-FFF4-4183-B422-5BC204351500}" type="slidenum">
              <a:rPr lang="en-US" altLang="en-US" smtClean="0"/>
              <a:pPr/>
              <a:t>16</a:t>
            </a:fld>
            <a:endParaRPr lang="en-US" altLang="en-US" smtClean="0"/>
          </a:p>
        </p:txBody>
      </p:sp>
      <p:sp>
        <p:nvSpPr>
          <p:cNvPr id="24580" name="Rectangle 2"/>
          <p:cNvSpPr>
            <a:spLocks noGrp="1" noChangeArrowheads="1"/>
          </p:cNvSpPr>
          <p:nvPr>
            <p:ph type="title"/>
          </p:nvPr>
        </p:nvSpPr>
        <p:spPr/>
        <p:txBody>
          <a:bodyPr/>
          <a:lstStyle/>
          <a:p>
            <a:pPr eaLnBrk="1" hangingPunct="1"/>
            <a:r>
              <a:rPr lang="en-US" smtClean="0"/>
              <a:t>practice4.html</a:t>
            </a:r>
          </a:p>
        </p:txBody>
      </p:sp>
      <p:sp>
        <p:nvSpPr>
          <p:cNvPr id="24581" name="Rectangle 3"/>
          <p:cNvSpPr>
            <a:spLocks noGrp="1" noChangeArrowheads="1"/>
          </p:cNvSpPr>
          <p:nvPr>
            <p:ph type="body" idx="1"/>
          </p:nvPr>
        </p:nvSpPr>
        <p:spPr/>
        <p:txBody>
          <a:bodyPr/>
          <a:lstStyle/>
          <a:p>
            <a:pPr eaLnBrk="1" hangingPunct="1"/>
            <a:r>
              <a:rPr lang="en-US" altLang="en-US" smtClean="0"/>
              <a:t>Open practice3.htm in Notepad</a:t>
            </a:r>
          </a:p>
          <a:p>
            <a:pPr eaLnBrk="1" hangingPunct="1"/>
            <a:r>
              <a:rPr lang="en-US" altLang="en-US" smtClean="0"/>
              <a:t>Save it as practice4.htm</a:t>
            </a:r>
          </a:p>
          <a:p>
            <a:pPr eaLnBrk="1" hangingPunct="1"/>
            <a:r>
              <a:rPr lang="en-US" altLang="en-US" smtClean="0"/>
              <a:t>Adding headings to HTML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ltLang="en-US" smtClean="0"/>
              <a:t>Online PD Basic HTML</a:t>
            </a:r>
          </a:p>
        </p:txBody>
      </p:sp>
      <p:sp>
        <p:nvSpPr>
          <p:cNvPr id="25603" name="Slide Number Placeholder 5"/>
          <p:cNvSpPr>
            <a:spLocks noGrp="1"/>
          </p:cNvSpPr>
          <p:nvPr>
            <p:ph type="sldNum" sz="quarter" idx="12"/>
          </p:nvPr>
        </p:nvSpPr>
        <p:spPr>
          <a:noFill/>
        </p:spPr>
        <p:txBody>
          <a:bodyPr/>
          <a:lstStyle/>
          <a:p>
            <a:fld id="{810E2F28-509A-48FB-B0A8-A40244D485B0}" type="slidenum">
              <a:rPr lang="en-US" altLang="en-US" smtClean="0"/>
              <a:pPr/>
              <a:t>17</a:t>
            </a:fld>
            <a:endParaRPr lang="en-US" altLang="en-US" smtClean="0"/>
          </a:p>
        </p:txBody>
      </p:sp>
      <p:sp>
        <p:nvSpPr>
          <p:cNvPr id="25604" name="Rectangle 2"/>
          <p:cNvSpPr>
            <a:spLocks noGrp="1" noChangeArrowheads="1"/>
          </p:cNvSpPr>
          <p:nvPr>
            <p:ph type="title"/>
          </p:nvPr>
        </p:nvSpPr>
        <p:spPr/>
        <p:txBody>
          <a:bodyPr/>
          <a:lstStyle/>
          <a:p>
            <a:pPr eaLnBrk="1" hangingPunct="1"/>
            <a:r>
              <a:rPr lang="en-US" smtClean="0"/>
              <a:t>Heading Sizes</a:t>
            </a:r>
          </a:p>
        </p:txBody>
      </p:sp>
      <p:sp>
        <p:nvSpPr>
          <p:cNvPr id="25605" name="Rectangle 3"/>
          <p:cNvSpPr>
            <a:spLocks noGrp="1" noChangeArrowheads="1"/>
          </p:cNvSpPr>
          <p:nvPr>
            <p:ph type="body" idx="1"/>
          </p:nvPr>
        </p:nvSpPr>
        <p:spPr>
          <a:xfrm>
            <a:off x="381000" y="1447800"/>
            <a:ext cx="8534400" cy="4678363"/>
          </a:xfrm>
        </p:spPr>
        <p:txBody>
          <a:bodyPr/>
          <a:lstStyle/>
          <a:p>
            <a:pPr eaLnBrk="1" hangingPunct="1"/>
            <a:r>
              <a:rPr lang="en-US" altLang="en-US" sz="2800" smtClean="0"/>
              <a:t>&lt;H1&gt; is the largest text the viewer’s browser can display, while &lt;H6&gt; is the smallest.  Heading tags also add some “white” space (or empty space) above and below the text to separate it for emphasis from the rest of the text.</a:t>
            </a:r>
          </a:p>
          <a:p>
            <a:pPr eaLnBrk="1" hangingPunct="1"/>
            <a:r>
              <a:rPr lang="en-US" altLang="en-US" sz="2800" smtClean="0"/>
              <a:t>&lt;BR&gt;&lt;H1&gt;This is the H1 heading in use.&lt;/H1&gt;</a:t>
            </a:r>
          </a:p>
          <a:p>
            <a:pPr eaLnBrk="1" hangingPunct="1"/>
            <a:r>
              <a:rPr lang="en-US" altLang="en-US" sz="2800" smtClean="0"/>
              <a:t>&lt;BR&gt;&lt;H2&gt;This is the H2 heading in use.&lt;/H2&gt;</a:t>
            </a:r>
          </a:p>
          <a:p>
            <a:pPr eaLnBrk="1" hangingPunct="1"/>
            <a:r>
              <a:rPr lang="en-US" altLang="en-US" sz="2800" smtClean="0"/>
              <a:t>&lt;BR&gt;&lt;H3&gt;This is the H3 heading in use.&lt;/H3&gt;</a:t>
            </a:r>
          </a:p>
          <a:p>
            <a:pPr eaLnBrk="1" hangingPunct="1"/>
            <a:r>
              <a:rPr lang="en-US" altLang="en-US" sz="2800" smtClean="0"/>
              <a:t>And so on until &lt;H6&gt;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altLang="en-US" smtClean="0"/>
              <a:t>Revised June 2008</a:t>
            </a:r>
          </a:p>
        </p:txBody>
      </p:sp>
      <p:sp>
        <p:nvSpPr>
          <p:cNvPr id="26627" name="Footer Placeholder 4"/>
          <p:cNvSpPr>
            <a:spLocks noGrp="1"/>
          </p:cNvSpPr>
          <p:nvPr>
            <p:ph type="ftr" sz="quarter" idx="11"/>
          </p:nvPr>
        </p:nvSpPr>
        <p:spPr>
          <a:noFill/>
        </p:spPr>
        <p:txBody>
          <a:bodyPr/>
          <a:lstStyle/>
          <a:p>
            <a:r>
              <a:rPr lang="en-US" altLang="en-US" smtClean="0"/>
              <a:t>Online PD Basic HTML</a:t>
            </a:r>
          </a:p>
        </p:txBody>
      </p:sp>
      <p:sp>
        <p:nvSpPr>
          <p:cNvPr id="26628" name="Slide Number Placeholder 5"/>
          <p:cNvSpPr>
            <a:spLocks noGrp="1"/>
          </p:cNvSpPr>
          <p:nvPr>
            <p:ph type="sldNum" sz="quarter" idx="12"/>
          </p:nvPr>
        </p:nvSpPr>
        <p:spPr>
          <a:noFill/>
        </p:spPr>
        <p:txBody>
          <a:bodyPr/>
          <a:lstStyle/>
          <a:p>
            <a:fld id="{761B29FB-3FB9-4D6F-8722-393FBD1002A0}" type="slidenum">
              <a:rPr lang="en-US" altLang="en-US" smtClean="0"/>
              <a:pPr/>
              <a:t>18</a:t>
            </a:fld>
            <a:endParaRPr lang="en-US" altLang="en-US" smtClean="0"/>
          </a:p>
        </p:txBody>
      </p:sp>
      <p:sp>
        <p:nvSpPr>
          <p:cNvPr id="26629" name="Rectangle 2"/>
          <p:cNvSpPr>
            <a:spLocks noGrp="1" noChangeArrowheads="1"/>
          </p:cNvSpPr>
          <p:nvPr>
            <p:ph type="title"/>
          </p:nvPr>
        </p:nvSpPr>
        <p:spPr/>
        <p:txBody>
          <a:bodyPr/>
          <a:lstStyle/>
          <a:p>
            <a:pPr eaLnBrk="1" hangingPunct="1"/>
            <a:r>
              <a:rPr lang="en-US" smtClean="0"/>
              <a:t>practice4.html</a:t>
            </a:r>
          </a:p>
        </p:txBody>
      </p:sp>
      <p:sp>
        <p:nvSpPr>
          <p:cNvPr id="26630" name="Rectangle 3"/>
          <p:cNvSpPr>
            <a:spLocks noGrp="1" noChangeArrowheads="1"/>
          </p:cNvSpPr>
          <p:nvPr>
            <p:ph type="body" idx="1"/>
          </p:nvPr>
        </p:nvSpPr>
        <p:spPr/>
        <p:txBody>
          <a:bodyPr/>
          <a:lstStyle/>
          <a:p>
            <a:pPr eaLnBrk="1" hangingPunct="1">
              <a:lnSpc>
                <a:spcPct val="90000"/>
              </a:lnSpc>
            </a:pPr>
            <a:r>
              <a:rPr lang="en-US" altLang="en-US" sz="2800" smtClean="0"/>
              <a:t>Don’t add anything after the &lt;/BODY&gt; or &lt;/HTML&gt; tags – those should always be the last tags on your page!</a:t>
            </a:r>
          </a:p>
          <a:p>
            <a:pPr eaLnBrk="1" hangingPunct="1">
              <a:lnSpc>
                <a:spcPct val="90000"/>
              </a:lnSpc>
            </a:pPr>
            <a:endParaRPr lang="en-US" altLang="en-US" sz="2800" smtClean="0"/>
          </a:p>
          <a:p>
            <a:pPr eaLnBrk="1" hangingPunct="1">
              <a:lnSpc>
                <a:spcPct val="90000"/>
              </a:lnSpc>
            </a:pPr>
            <a:r>
              <a:rPr lang="en-US" altLang="en-US" sz="2800" smtClean="0"/>
              <a:t>Remember &lt;H1&gt; is the largest, and &lt;H6&gt; is the smallest.</a:t>
            </a:r>
          </a:p>
          <a:p>
            <a:pPr eaLnBrk="1" hangingPunct="1">
              <a:lnSpc>
                <a:spcPct val="90000"/>
              </a:lnSpc>
            </a:pPr>
            <a:endParaRPr lang="en-US" altLang="en-US" sz="2800" smtClean="0"/>
          </a:p>
          <a:p>
            <a:pPr eaLnBrk="1" hangingPunct="1">
              <a:lnSpc>
                <a:spcPct val="90000"/>
              </a:lnSpc>
            </a:pPr>
            <a:r>
              <a:rPr lang="en-US" altLang="en-US" sz="2800" smtClean="0"/>
              <a:t>Save the file.</a:t>
            </a:r>
          </a:p>
          <a:p>
            <a:pPr eaLnBrk="1" hangingPunct="1">
              <a:lnSpc>
                <a:spcPct val="90000"/>
              </a:lnSpc>
            </a:pPr>
            <a:r>
              <a:rPr lang="en-US" altLang="en-US" sz="2800" smtClean="0"/>
              <a:t>View in Internet Explorer,</a:t>
            </a:r>
          </a:p>
          <a:p>
            <a:pPr eaLnBrk="1" hangingPunct="1">
              <a:lnSpc>
                <a:spcPct val="90000"/>
              </a:lnSpc>
            </a:pPr>
            <a:r>
              <a:rPr lang="en-US" altLang="en-US" sz="2800" smtClean="0"/>
              <a:t>Debug is necessary.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p:txBody>
          <a:bodyPr/>
          <a:lstStyle/>
          <a:p>
            <a:r>
              <a:rPr lang="en-US" smtClean="0"/>
              <a:t>Practice 5</a:t>
            </a:r>
          </a:p>
        </p:txBody>
      </p:sp>
      <p:sp>
        <p:nvSpPr>
          <p:cNvPr id="27651" name="Subtitle 2"/>
          <p:cNvSpPr>
            <a:spLocks noGrp="1"/>
          </p:cNvSpPr>
          <p:nvPr>
            <p:ph type="subTitle" idx="1"/>
          </p:nvPr>
        </p:nvSpPr>
        <p:spPr/>
        <p:txBody>
          <a:bodyPr/>
          <a:lstStyle/>
          <a:p>
            <a:r>
              <a:rPr lang="en-US" altLang="en-US" smtClean="0"/>
              <a:t>Text Sizes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ltLang="en-US" smtClean="0"/>
              <a:t>Online PD Basic HTML</a:t>
            </a:r>
          </a:p>
        </p:txBody>
      </p:sp>
      <p:sp>
        <p:nvSpPr>
          <p:cNvPr id="10243" name="Slide Number Placeholder 5"/>
          <p:cNvSpPr>
            <a:spLocks noGrp="1"/>
          </p:cNvSpPr>
          <p:nvPr>
            <p:ph type="sldNum" sz="quarter" idx="12"/>
          </p:nvPr>
        </p:nvSpPr>
        <p:spPr>
          <a:noFill/>
        </p:spPr>
        <p:txBody>
          <a:bodyPr/>
          <a:lstStyle/>
          <a:p>
            <a:fld id="{4A20203D-1C50-42DD-BB7A-1724EE793C0D}" type="slidenum">
              <a:rPr lang="en-US" altLang="en-US" smtClean="0"/>
              <a:pPr/>
              <a:t>2</a:t>
            </a:fld>
            <a:endParaRPr lang="en-US" altLang="en-US" smtClean="0"/>
          </a:p>
        </p:txBody>
      </p:sp>
      <p:sp>
        <p:nvSpPr>
          <p:cNvPr id="10244" name="Rectangle 2"/>
          <p:cNvSpPr>
            <a:spLocks noGrp="1" noChangeArrowheads="1"/>
          </p:cNvSpPr>
          <p:nvPr>
            <p:ph type="title"/>
          </p:nvPr>
        </p:nvSpPr>
        <p:spPr/>
        <p:txBody>
          <a:bodyPr/>
          <a:lstStyle/>
          <a:p>
            <a:pPr eaLnBrk="1" hangingPunct="1"/>
            <a:r>
              <a:rPr lang="en-US" smtClean="0"/>
              <a:t>Remember</a:t>
            </a:r>
          </a:p>
        </p:txBody>
      </p:sp>
      <p:sp>
        <p:nvSpPr>
          <p:cNvPr id="10245" name="Rectangle 3"/>
          <p:cNvSpPr>
            <a:spLocks noGrp="1" noChangeArrowheads="1"/>
          </p:cNvSpPr>
          <p:nvPr>
            <p:ph type="body" idx="1"/>
          </p:nvPr>
        </p:nvSpPr>
        <p:spPr>
          <a:xfrm>
            <a:off x="457200" y="1600200"/>
            <a:ext cx="8458200" cy="4525963"/>
          </a:xfrm>
        </p:spPr>
        <p:txBody>
          <a:bodyPr/>
          <a:lstStyle/>
          <a:p>
            <a:pPr eaLnBrk="1" hangingPunct="1">
              <a:lnSpc>
                <a:spcPct val="90000"/>
              </a:lnSpc>
            </a:pPr>
            <a:r>
              <a:rPr lang="en-US" altLang="en-US" smtClean="0"/>
              <a:t>All tags are formatted the same.</a:t>
            </a:r>
          </a:p>
          <a:p>
            <a:pPr eaLnBrk="1" hangingPunct="1">
              <a:lnSpc>
                <a:spcPct val="90000"/>
              </a:lnSpc>
            </a:pPr>
            <a:r>
              <a:rPr lang="en-US" altLang="en-US" smtClean="0"/>
              <a:t>They begin with an open bracket ‘&lt;‘ have the tag command in the middle, then close with a ‘&gt;’  Like &lt;H1&gt;</a:t>
            </a:r>
          </a:p>
          <a:p>
            <a:pPr eaLnBrk="1" hangingPunct="1">
              <a:lnSpc>
                <a:spcPct val="90000"/>
              </a:lnSpc>
            </a:pPr>
            <a:r>
              <a:rPr lang="en-US" altLang="en-US" smtClean="0"/>
              <a:t>Tags are usually paired. &lt;HTML&gt; (called a start tag) and &lt;/HTML&gt; (called an end, or close, tag)</a:t>
            </a:r>
          </a:p>
          <a:p>
            <a:pPr eaLnBrk="1" hangingPunct="1">
              <a:lnSpc>
                <a:spcPct val="90000"/>
              </a:lnSpc>
            </a:pPr>
            <a:r>
              <a:rPr lang="en-US" altLang="en-US" smtClean="0"/>
              <a:t>Learning HTML is simply learning which tag performs which action!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altLang="en-US" smtClean="0"/>
              <a:t>Revised June 2008</a:t>
            </a:r>
          </a:p>
        </p:txBody>
      </p:sp>
      <p:sp>
        <p:nvSpPr>
          <p:cNvPr id="28675" name="Footer Placeholder 4"/>
          <p:cNvSpPr>
            <a:spLocks noGrp="1"/>
          </p:cNvSpPr>
          <p:nvPr>
            <p:ph type="ftr" sz="quarter" idx="11"/>
          </p:nvPr>
        </p:nvSpPr>
        <p:spPr>
          <a:noFill/>
        </p:spPr>
        <p:txBody>
          <a:bodyPr/>
          <a:lstStyle/>
          <a:p>
            <a:r>
              <a:rPr lang="en-US" altLang="en-US" smtClean="0"/>
              <a:t>Online PD Basic HTML</a:t>
            </a:r>
          </a:p>
        </p:txBody>
      </p:sp>
      <p:sp>
        <p:nvSpPr>
          <p:cNvPr id="28676" name="Slide Number Placeholder 5"/>
          <p:cNvSpPr>
            <a:spLocks noGrp="1"/>
          </p:cNvSpPr>
          <p:nvPr>
            <p:ph type="sldNum" sz="quarter" idx="12"/>
          </p:nvPr>
        </p:nvSpPr>
        <p:spPr>
          <a:noFill/>
        </p:spPr>
        <p:txBody>
          <a:bodyPr/>
          <a:lstStyle/>
          <a:p>
            <a:fld id="{D899B7D2-7BD8-49E7-A3B2-B9B4D221E7C6}" type="slidenum">
              <a:rPr lang="en-US" altLang="en-US" smtClean="0"/>
              <a:pPr/>
              <a:t>20</a:t>
            </a:fld>
            <a:endParaRPr lang="en-US" altLang="en-US" smtClean="0"/>
          </a:p>
        </p:txBody>
      </p:sp>
      <p:sp>
        <p:nvSpPr>
          <p:cNvPr id="28677" name="Rectangle 2"/>
          <p:cNvSpPr>
            <a:spLocks noGrp="1" noChangeArrowheads="1"/>
          </p:cNvSpPr>
          <p:nvPr>
            <p:ph type="title"/>
          </p:nvPr>
        </p:nvSpPr>
        <p:spPr/>
        <p:txBody>
          <a:bodyPr/>
          <a:lstStyle/>
          <a:p>
            <a:pPr eaLnBrk="1" hangingPunct="1"/>
            <a:r>
              <a:rPr lang="en-US" smtClean="0"/>
              <a:t>practice5.htm</a:t>
            </a:r>
          </a:p>
        </p:txBody>
      </p:sp>
      <p:sp>
        <p:nvSpPr>
          <p:cNvPr id="28678" name="Rectangle 3"/>
          <p:cNvSpPr>
            <a:spLocks noGrp="1" noChangeArrowheads="1"/>
          </p:cNvSpPr>
          <p:nvPr>
            <p:ph type="body" idx="1"/>
          </p:nvPr>
        </p:nvSpPr>
        <p:spPr>
          <a:xfrm>
            <a:off x="228600" y="1447800"/>
            <a:ext cx="8915400" cy="4678363"/>
          </a:xfrm>
        </p:spPr>
        <p:txBody>
          <a:bodyPr/>
          <a:lstStyle/>
          <a:p>
            <a:pPr eaLnBrk="1" hangingPunct="1"/>
            <a:r>
              <a:rPr lang="en-US" altLang="en-US" smtClean="0"/>
              <a:t>Open practice 4.html</a:t>
            </a:r>
          </a:p>
          <a:p>
            <a:pPr eaLnBrk="1" hangingPunct="1"/>
            <a:r>
              <a:rPr lang="en-US" altLang="en-US" smtClean="0"/>
              <a:t>Now save the file as practice5.htm</a:t>
            </a:r>
          </a:p>
          <a:p>
            <a:pPr eaLnBrk="1" hangingPunct="1"/>
            <a:r>
              <a:rPr lang="en-US" altLang="en-US" smtClean="0"/>
              <a:t>Add the 6 text size sentences and tags to demonstrate the various text sizes.</a:t>
            </a:r>
          </a:p>
          <a:p>
            <a:pPr lvl="2" eaLnBrk="1" hangingPunct="1"/>
            <a:r>
              <a:rPr lang="en-US" altLang="en-US" sz="2200" smtClean="0"/>
              <a:t>&lt;BR&gt;&lt;FONT size=“6”&gt;This is font size 6 in use.&lt;/FONT&gt;</a:t>
            </a:r>
          </a:p>
          <a:p>
            <a:pPr lvl="2" eaLnBrk="1" hangingPunct="1"/>
            <a:r>
              <a:rPr lang="en-US" altLang="en-US" sz="2200" smtClean="0"/>
              <a:t>&lt;BR&gt;&lt;FONT size=“5”&gt;This is font size 5 in use.&lt;/FONT&gt;</a:t>
            </a:r>
          </a:p>
          <a:p>
            <a:pPr lvl="2" eaLnBrk="1" hangingPunct="1"/>
            <a:r>
              <a:rPr lang="en-US" altLang="en-US" sz="2200" smtClean="0"/>
              <a:t>And so on, until &lt;FONT size=“1”&gt;</a:t>
            </a:r>
          </a:p>
          <a:p>
            <a:pPr lvl="2" eaLnBrk="1" hangingPunct="1"/>
            <a:endParaRPr lang="en-US" altLang="en-US" sz="2200" smtClean="0"/>
          </a:p>
          <a:p>
            <a:pPr eaLnBrk="1" hangingPunct="1"/>
            <a:r>
              <a:rPr lang="en-US" altLang="en-US" smtClean="0"/>
              <a:t>Save, Check It Out, Debug if needed.</a:t>
            </a:r>
          </a:p>
          <a:p>
            <a:pPr eaLnBrk="1" hangingPunct="1"/>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r>
              <a:rPr lang="en-US" smtClean="0"/>
              <a:t>Practice 6</a:t>
            </a:r>
          </a:p>
        </p:txBody>
      </p:sp>
      <p:sp>
        <p:nvSpPr>
          <p:cNvPr id="29699" name="Subtitle 2"/>
          <p:cNvSpPr>
            <a:spLocks noGrp="1"/>
          </p:cNvSpPr>
          <p:nvPr>
            <p:ph type="subTitle" idx="1"/>
          </p:nvPr>
        </p:nvSpPr>
        <p:spPr/>
        <p:txBody>
          <a:bodyPr/>
          <a:lstStyle/>
          <a:p>
            <a:r>
              <a:rPr lang="en-US" altLang="en-US" smtClean="0"/>
              <a:t>Adding Color to Text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914400" y="6248400"/>
            <a:ext cx="2209800" cy="476250"/>
          </a:xfrm>
          <a:noFill/>
        </p:spPr>
        <p:txBody>
          <a:bodyPr/>
          <a:lstStyle/>
          <a:p>
            <a:r>
              <a:rPr lang="en-US" altLang="en-US" smtClean="0"/>
              <a:t>Revised August 2008</a:t>
            </a:r>
          </a:p>
          <a:p>
            <a:endParaRPr lang="en-US" altLang="en-US" smtClean="0"/>
          </a:p>
        </p:txBody>
      </p:sp>
      <p:sp>
        <p:nvSpPr>
          <p:cNvPr id="30723" name="Footer Placeholder 4"/>
          <p:cNvSpPr>
            <a:spLocks noGrp="1"/>
          </p:cNvSpPr>
          <p:nvPr>
            <p:ph type="ftr" sz="quarter" idx="11"/>
          </p:nvPr>
        </p:nvSpPr>
        <p:spPr>
          <a:noFill/>
        </p:spPr>
        <p:txBody>
          <a:bodyPr/>
          <a:lstStyle/>
          <a:p>
            <a:r>
              <a:rPr lang="en-US" altLang="en-US" smtClean="0"/>
              <a:t>Online PD Basic HTML</a:t>
            </a:r>
          </a:p>
        </p:txBody>
      </p:sp>
      <p:sp>
        <p:nvSpPr>
          <p:cNvPr id="30724" name="Slide Number Placeholder 5"/>
          <p:cNvSpPr>
            <a:spLocks noGrp="1"/>
          </p:cNvSpPr>
          <p:nvPr>
            <p:ph type="sldNum" sz="quarter" idx="12"/>
          </p:nvPr>
        </p:nvSpPr>
        <p:spPr>
          <a:noFill/>
        </p:spPr>
        <p:txBody>
          <a:bodyPr/>
          <a:lstStyle/>
          <a:p>
            <a:fld id="{39D40B4C-C220-4C26-81AB-821FEA3586B7}" type="slidenum">
              <a:rPr lang="en-US" altLang="en-US" smtClean="0"/>
              <a:pPr/>
              <a:t>22</a:t>
            </a:fld>
            <a:endParaRPr lang="en-US" altLang="en-US" smtClean="0"/>
          </a:p>
        </p:txBody>
      </p:sp>
      <p:sp>
        <p:nvSpPr>
          <p:cNvPr id="30725" name="Rectangle 2"/>
          <p:cNvSpPr>
            <a:spLocks noGrp="1" noChangeArrowheads="1"/>
          </p:cNvSpPr>
          <p:nvPr>
            <p:ph type="title"/>
          </p:nvPr>
        </p:nvSpPr>
        <p:spPr/>
        <p:txBody>
          <a:bodyPr/>
          <a:lstStyle/>
          <a:p>
            <a:pPr eaLnBrk="1" hangingPunct="1"/>
            <a:r>
              <a:rPr lang="en-US" smtClean="0"/>
              <a:t>practice6.html</a:t>
            </a:r>
          </a:p>
        </p:txBody>
      </p:sp>
      <p:sp>
        <p:nvSpPr>
          <p:cNvPr id="30726" name="Rectangle 3"/>
          <p:cNvSpPr>
            <a:spLocks noGrp="1" noChangeArrowheads="1"/>
          </p:cNvSpPr>
          <p:nvPr>
            <p:ph type="body" idx="1"/>
          </p:nvPr>
        </p:nvSpPr>
        <p:spPr/>
        <p:txBody>
          <a:bodyPr/>
          <a:lstStyle/>
          <a:p>
            <a:pPr eaLnBrk="1" hangingPunct="1"/>
            <a:r>
              <a:rPr lang="en-US" altLang="en-US" smtClean="0"/>
              <a:t>Open practice5.htm in Notepad</a:t>
            </a:r>
          </a:p>
          <a:p>
            <a:pPr eaLnBrk="1" hangingPunct="1"/>
            <a:r>
              <a:rPr lang="en-US" altLang="en-US" smtClean="0"/>
              <a:t>Save it as practice6.htm</a:t>
            </a:r>
          </a:p>
          <a:p>
            <a:pPr eaLnBrk="1" hangingPunct="1"/>
            <a:r>
              <a:rPr lang="en-US" altLang="en-US" smtClean="0"/>
              <a:t>Adding color to text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altLang="en-US" smtClean="0"/>
              <a:t>Online PD Basic HTML</a:t>
            </a:r>
          </a:p>
        </p:txBody>
      </p:sp>
      <p:sp>
        <p:nvSpPr>
          <p:cNvPr id="31747" name="Slide Number Placeholder 5"/>
          <p:cNvSpPr>
            <a:spLocks noGrp="1"/>
          </p:cNvSpPr>
          <p:nvPr>
            <p:ph type="sldNum" sz="quarter" idx="12"/>
          </p:nvPr>
        </p:nvSpPr>
        <p:spPr>
          <a:noFill/>
        </p:spPr>
        <p:txBody>
          <a:bodyPr/>
          <a:lstStyle/>
          <a:p>
            <a:fld id="{747EC106-3D04-4E60-9527-01B9809B9D69}" type="slidenum">
              <a:rPr lang="en-US" altLang="en-US" smtClean="0"/>
              <a:pPr/>
              <a:t>23</a:t>
            </a:fld>
            <a:endParaRPr lang="en-US" altLang="en-US" smtClean="0"/>
          </a:p>
        </p:txBody>
      </p:sp>
      <p:sp>
        <p:nvSpPr>
          <p:cNvPr id="31748" name="Rectangle 2"/>
          <p:cNvSpPr>
            <a:spLocks noGrp="1" noChangeArrowheads="1"/>
          </p:cNvSpPr>
          <p:nvPr>
            <p:ph type="title"/>
          </p:nvPr>
        </p:nvSpPr>
        <p:spPr/>
        <p:txBody>
          <a:bodyPr/>
          <a:lstStyle/>
          <a:p>
            <a:pPr eaLnBrk="1" hangingPunct="1"/>
            <a:r>
              <a:rPr lang="en-US" smtClean="0"/>
              <a:t>Color Names</a:t>
            </a:r>
          </a:p>
        </p:txBody>
      </p:sp>
      <p:sp>
        <p:nvSpPr>
          <p:cNvPr id="31749" name="Rectangle 3"/>
          <p:cNvSpPr>
            <a:spLocks noGrp="1" noChangeArrowheads="1"/>
          </p:cNvSpPr>
          <p:nvPr>
            <p:ph type="body" idx="1"/>
          </p:nvPr>
        </p:nvSpPr>
        <p:spPr/>
        <p:txBody>
          <a:bodyPr/>
          <a:lstStyle/>
          <a:p>
            <a:pPr eaLnBrk="1" hangingPunct="1"/>
            <a:r>
              <a:rPr lang="en-US" altLang="en-US" smtClean="0"/>
              <a:t>There are sixteen colors that your browser will recognize by using their names.</a:t>
            </a:r>
          </a:p>
          <a:p>
            <a:pPr eaLnBrk="1" hangingPunct="1"/>
            <a:r>
              <a:rPr lang="en-US" altLang="en-US" smtClean="0"/>
              <a:t>standard colors: aqua, black, blue, fuchsia, gray, green, lime, maroon, navy, olive, purple, red, silver, teal, white, and yellow</a:t>
            </a:r>
          </a:p>
          <a:p>
            <a:pPr eaLnBrk="1" hangingPunct="1"/>
            <a:r>
              <a:rPr lang="en-US" altLang="en-US" smtClean="0"/>
              <a:t>Many, many, many more by HEX CODE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ltLang="en-US" smtClean="0"/>
              <a:t>Online PD Basic HTML</a:t>
            </a:r>
          </a:p>
        </p:txBody>
      </p:sp>
      <p:sp>
        <p:nvSpPr>
          <p:cNvPr id="32771" name="Slide Number Placeholder 5"/>
          <p:cNvSpPr>
            <a:spLocks noGrp="1"/>
          </p:cNvSpPr>
          <p:nvPr>
            <p:ph type="sldNum" sz="quarter" idx="12"/>
          </p:nvPr>
        </p:nvSpPr>
        <p:spPr>
          <a:noFill/>
        </p:spPr>
        <p:txBody>
          <a:bodyPr/>
          <a:lstStyle/>
          <a:p>
            <a:fld id="{D7081B0D-8A27-459C-955C-055CF561BDB2}" type="slidenum">
              <a:rPr lang="en-US" altLang="en-US" smtClean="0"/>
              <a:pPr/>
              <a:t>24</a:t>
            </a:fld>
            <a:endParaRPr lang="en-US" altLang="en-US" smtClean="0"/>
          </a:p>
        </p:txBody>
      </p:sp>
      <p:sp>
        <p:nvSpPr>
          <p:cNvPr id="32772" name="Rectangle 2"/>
          <p:cNvSpPr>
            <a:spLocks noGrp="1" noChangeArrowheads="1"/>
          </p:cNvSpPr>
          <p:nvPr>
            <p:ph type="title"/>
          </p:nvPr>
        </p:nvSpPr>
        <p:spPr/>
        <p:txBody>
          <a:bodyPr/>
          <a:lstStyle/>
          <a:p>
            <a:pPr eaLnBrk="1" hangingPunct="1"/>
            <a:r>
              <a:rPr lang="en-US" smtClean="0"/>
              <a:t>All Text Same Color</a:t>
            </a:r>
          </a:p>
        </p:txBody>
      </p:sp>
      <p:sp>
        <p:nvSpPr>
          <p:cNvPr id="32773" name="Rectangle 3"/>
          <p:cNvSpPr>
            <a:spLocks noGrp="1" noChangeArrowheads="1"/>
          </p:cNvSpPr>
          <p:nvPr>
            <p:ph type="body" idx="1"/>
          </p:nvPr>
        </p:nvSpPr>
        <p:spPr>
          <a:xfrm>
            <a:off x="381000" y="1447800"/>
            <a:ext cx="8763000" cy="4678363"/>
          </a:xfrm>
        </p:spPr>
        <p:txBody>
          <a:bodyPr/>
          <a:lstStyle/>
          <a:p>
            <a:pPr eaLnBrk="1" hangingPunct="1"/>
            <a:r>
              <a:rPr lang="en-US" altLang="en-US" sz="2300" smtClean="0"/>
              <a:t>text=“blue” is an attribute of the BODY tag if you want all text on the page to be the same color (besides black, the default color.)</a:t>
            </a:r>
          </a:p>
          <a:p>
            <a:pPr eaLnBrk="1" hangingPunct="1"/>
            <a:r>
              <a:rPr lang="en-US" altLang="en-US" sz="2300" smtClean="0"/>
              <a:t>In the BODY tag of your practice6.htm file, add the attribute text=“blue”, so your tag should look like:</a:t>
            </a:r>
          </a:p>
          <a:p>
            <a:pPr eaLnBrk="1" hangingPunct="1"/>
            <a:r>
              <a:rPr lang="en-US" altLang="en-US" sz="2300" smtClean="0"/>
              <a:t>&lt;BODY bgcolor=“yellow” text=“blue”&gt;</a:t>
            </a:r>
          </a:p>
          <a:p>
            <a:pPr lvl="1" eaLnBrk="1" hangingPunct="1"/>
            <a:r>
              <a:rPr lang="en-US" altLang="en-US" sz="2300" smtClean="0"/>
              <a:t>Your background color will still be yellow, but your text will be blue.</a:t>
            </a:r>
          </a:p>
          <a:p>
            <a:pPr eaLnBrk="1" hangingPunct="1"/>
            <a:r>
              <a:rPr lang="en-US" altLang="en-US" sz="2300" smtClean="0"/>
              <a:t>Save your file as practice6.html</a:t>
            </a:r>
          </a:p>
          <a:p>
            <a:pPr eaLnBrk="1" hangingPunct="1"/>
            <a:r>
              <a:rPr lang="en-US" altLang="en-US" sz="2300" smtClean="0"/>
              <a:t>You can chose what ever colors you like, as long as they are all different.</a:t>
            </a:r>
          </a:p>
          <a:p>
            <a:pPr eaLnBrk="1" hangingPunct="1"/>
            <a:r>
              <a:rPr lang="en-US" altLang="en-US" sz="2300" smtClean="0"/>
              <a:t>Check It Out!  LEAVE IT OPEN…We have more in this practice.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ctrTitle"/>
          </p:nvPr>
        </p:nvSpPr>
        <p:spPr/>
        <p:txBody>
          <a:bodyPr/>
          <a:lstStyle/>
          <a:p>
            <a:pPr eaLnBrk="1" hangingPunct="1"/>
            <a:r>
              <a:rPr lang="en-US" smtClean="0"/>
              <a:t>Formatting Text- Practice 2</a:t>
            </a:r>
          </a:p>
        </p:txBody>
      </p:sp>
      <p:sp>
        <p:nvSpPr>
          <p:cNvPr id="11267" name="Rectangle 5"/>
          <p:cNvSpPr>
            <a:spLocks noGrp="1" noChangeArrowheads="1"/>
          </p:cNvSpPr>
          <p:nvPr>
            <p:ph type="subTitle" idx="1"/>
          </p:nvPr>
        </p:nvSpPr>
        <p:spPr/>
        <p:txBody>
          <a:bodyPr/>
          <a:lstStyle/>
          <a:p>
            <a:pPr eaLnBrk="1" hangingPunct="1"/>
            <a:r>
              <a:rPr lang="en-US" altLang="en-US" smtClean="0"/>
              <a:t>Bold, Italics, and Underlining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ltLang="en-US" smtClean="0"/>
              <a:t>Online PD Basic HTML</a:t>
            </a:r>
          </a:p>
        </p:txBody>
      </p:sp>
      <p:sp>
        <p:nvSpPr>
          <p:cNvPr id="12291" name="Slide Number Placeholder 5"/>
          <p:cNvSpPr>
            <a:spLocks noGrp="1"/>
          </p:cNvSpPr>
          <p:nvPr>
            <p:ph type="sldNum" sz="quarter" idx="12"/>
          </p:nvPr>
        </p:nvSpPr>
        <p:spPr>
          <a:noFill/>
        </p:spPr>
        <p:txBody>
          <a:bodyPr/>
          <a:lstStyle/>
          <a:p>
            <a:fld id="{1CBCF0E0-7326-40DD-B902-DFC0EE5307F3}" type="slidenum">
              <a:rPr lang="en-US" altLang="en-US" smtClean="0"/>
              <a:pPr/>
              <a:t>4</a:t>
            </a:fld>
            <a:endParaRPr lang="en-US" altLang="en-US" smtClean="0"/>
          </a:p>
        </p:txBody>
      </p:sp>
      <p:sp>
        <p:nvSpPr>
          <p:cNvPr id="12292" name="Rectangle 2"/>
          <p:cNvSpPr>
            <a:spLocks noGrp="1" noChangeArrowheads="1"/>
          </p:cNvSpPr>
          <p:nvPr>
            <p:ph type="title"/>
          </p:nvPr>
        </p:nvSpPr>
        <p:spPr/>
        <p:txBody>
          <a:bodyPr/>
          <a:lstStyle/>
          <a:p>
            <a:pPr eaLnBrk="1" hangingPunct="1"/>
            <a:r>
              <a:rPr lang="en-US" sz="3200" smtClean="0"/>
              <a:t>Practice File and Text Formatting</a:t>
            </a:r>
          </a:p>
        </p:txBody>
      </p:sp>
      <p:sp>
        <p:nvSpPr>
          <p:cNvPr id="12293" name="Rectangle 3"/>
          <p:cNvSpPr>
            <a:spLocks noGrp="1" noChangeArrowheads="1"/>
          </p:cNvSpPr>
          <p:nvPr>
            <p:ph type="body" idx="1"/>
          </p:nvPr>
        </p:nvSpPr>
        <p:spPr>
          <a:xfrm>
            <a:off x="304800" y="1600200"/>
            <a:ext cx="8534400" cy="4419600"/>
          </a:xfrm>
        </p:spPr>
        <p:txBody>
          <a:bodyPr/>
          <a:lstStyle/>
          <a:p>
            <a:pPr eaLnBrk="1" hangingPunct="1"/>
            <a:r>
              <a:rPr lang="en-US" altLang="en-US" smtClean="0"/>
              <a:t>Let’s play with some formatting tags:</a:t>
            </a:r>
          </a:p>
          <a:p>
            <a:pPr lvl="1" eaLnBrk="1" hangingPunct="1"/>
            <a:r>
              <a:rPr lang="en-US" altLang="en-US" smtClean="0"/>
              <a:t>Open your practice1.htm file</a:t>
            </a:r>
          </a:p>
          <a:p>
            <a:pPr lvl="1" eaLnBrk="1" hangingPunct="1"/>
            <a:r>
              <a:rPr lang="en-US" altLang="en-US" smtClean="0"/>
              <a:t>We are going to save it under a different name so we don’t wipe out the first one.</a:t>
            </a:r>
          </a:p>
          <a:p>
            <a:pPr lvl="1" eaLnBrk="1" hangingPunct="1"/>
            <a:r>
              <a:rPr lang="en-US" altLang="en-US" smtClean="0"/>
              <a:t>File &gt; Save As &gt; and name it practice2.htm (Remember to add the ‘.htm’ or it will not 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ltLang="en-US" smtClean="0"/>
              <a:t>Online PD Basic HTML</a:t>
            </a:r>
          </a:p>
        </p:txBody>
      </p:sp>
      <p:sp>
        <p:nvSpPr>
          <p:cNvPr id="13315" name="Slide Number Placeholder 5"/>
          <p:cNvSpPr>
            <a:spLocks noGrp="1"/>
          </p:cNvSpPr>
          <p:nvPr>
            <p:ph type="sldNum" sz="quarter" idx="12"/>
          </p:nvPr>
        </p:nvSpPr>
        <p:spPr>
          <a:noFill/>
        </p:spPr>
        <p:txBody>
          <a:bodyPr/>
          <a:lstStyle/>
          <a:p>
            <a:fld id="{6EF4ED32-D021-4C12-ABB6-3DEE01AE596E}" type="slidenum">
              <a:rPr lang="en-US" altLang="en-US" smtClean="0"/>
              <a:pPr/>
              <a:t>5</a:t>
            </a:fld>
            <a:endParaRPr lang="en-US" altLang="en-US" smtClean="0"/>
          </a:p>
        </p:txBody>
      </p:sp>
      <p:sp>
        <p:nvSpPr>
          <p:cNvPr id="13316" name="Rectangle 2"/>
          <p:cNvSpPr>
            <a:spLocks noGrp="1" noChangeArrowheads="1"/>
          </p:cNvSpPr>
          <p:nvPr>
            <p:ph type="title"/>
          </p:nvPr>
        </p:nvSpPr>
        <p:spPr/>
        <p:txBody>
          <a:bodyPr/>
          <a:lstStyle/>
          <a:p>
            <a:pPr eaLnBrk="1" hangingPunct="1"/>
            <a:r>
              <a:rPr lang="en-US" smtClean="0"/>
              <a:t>practice2.htm</a:t>
            </a:r>
          </a:p>
        </p:txBody>
      </p:sp>
      <p:sp>
        <p:nvSpPr>
          <p:cNvPr id="13317" name="Rectangle 3"/>
          <p:cNvSpPr>
            <a:spLocks noGrp="1" noChangeArrowheads="1"/>
          </p:cNvSpPr>
          <p:nvPr>
            <p:ph type="body" idx="1"/>
          </p:nvPr>
        </p:nvSpPr>
        <p:spPr>
          <a:xfrm>
            <a:off x="228600" y="1219200"/>
            <a:ext cx="8382000" cy="4572000"/>
          </a:xfrm>
        </p:spPr>
        <p:txBody>
          <a:bodyPr/>
          <a:lstStyle/>
          <a:p>
            <a:pPr eaLnBrk="1" hangingPunct="1">
              <a:lnSpc>
                <a:spcPct val="90000"/>
              </a:lnSpc>
            </a:pPr>
            <a:r>
              <a:rPr lang="en-US" altLang="en-US" sz="2800" smtClean="0"/>
              <a:t>Under your line with your name, add:</a:t>
            </a:r>
          </a:p>
          <a:p>
            <a:pPr lvl="1" eaLnBrk="1" hangingPunct="1">
              <a:lnSpc>
                <a:spcPct val="90000"/>
              </a:lnSpc>
            </a:pPr>
            <a:r>
              <a:rPr lang="en-US" altLang="en-US" smtClean="0"/>
              <a:t>“</a:t>
            </a:r>
            <a:r>
              <a:rPr lang="en-US" altLang="en-US" smtClean="0">
                <a:solidFill>
                  <a:srgbClr val="0066FF"/>
                </a:solidFill>
              </a:rPr>
              <a:t>This is a practice sentence to make the text bold</a:t>
            </a:r>
            <a:r>
              <a:rPr lang="en-US" altLang="en-US" smtClean="0"/>
              <a:t>.” and make the word “bold” ,well…, bold. (&lt;B&gt;bold.&lt;/B&gt;)</a:t>
            </a:r>
          </a:p>
          <a:p>
            <a:pPr lvl="1" eaLnBrk="1" hangingPunct="1">
              <a:lnSpc>
                <a:spcPct val="90000"/>
              </a:lnSpc>
            </a:pPr>
            <a:r>
              <a:rPr lang="en-US" altLang="en-US" smtClean="0"/>
              <a:t>You may need to refer to the Sample Web Page to see examples.</a:t>
            </a:r>
          </a:p>
          <a:p>
            <a:pPr lvl="1" eaLnBrk="1" hangingPunct="1">
              <a:lnSpc>
                <a:spcPct val="90000"/>
              </a:lnSpc>
            </a:pPr>
            <a:r>
              <a:rPr lang="en-US" altLang="en-US" smtClean="0"/>
              <a:t>Now do the same with “</a:t>
            </a:r>
            <a:r>
              <a:rPr lang="en-US" altLang="en-US" smtClean="0">
                <a:solidFill>
                  <a:srgbClr val="0066FF"/>
                </a:solidFill>
              </a:rPr>
              <a:t>This is a practice sentence to make the text italics</a:t>
            </a:r>
            <a:r>
              <a:rPr lang="en-US" altLang="en-US" smtClean="0"/>
              <a:t>.” and make “italics” in italics. (&lt;I&gt;italics.&lt;/I&gt;)</a:t>
            </a:r>
          </a:p>
          <a:p>
            <a:pPr lvl="1" eaLnBrk="1" hangingPunct="1">
              <a:lnSpc>
                <a:spcPct val="90000"/>
              </a:lnSpc>
            </a:pPr>
            <a:r>
              <a:rPr lang="en-US" altLang="en-US" smtClean="0"/>
              <a:t>Same sentence, using “</a:t>
            </a:r>
            <a:r>
              <a:rPr lang="en-US" altLang="en-US" smtClean="0">
                <a:solidFill>
                  <a:srgbClr val="0066FF"/>
                </a:solidFill>
              </a:rPr>
              <a:t>underlined</a:t>
            </a:r>
            <a:r>
              <a:rPr lang="en-US" altLang="en-US" smtClean="0"/>
              <a:t>” (&lt;U&gt;underlined&lt;/U&gt;)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altLang="en-US" smtClean="0"/>
              <a:t>Online PD Basic HTML</a:t>
            </a:r>
          </a:p>
        </p:txBody>
      </p:sp>
      <p:sp>
        <p:nvSpPr>
          <p:cNvPr id="14339" name="Slide Number Placeholder 5"/>
          <p:cNvSpPr>
            <a:spLocks noGrp="1"/>
          </p:cNvSpPr>
          <p:nvPr>
            <p:ph type="sldNum" sz="quarter" idx="12"/>
          </p:nvPr>
        </p:nvSpPr>
        <p:spPr>
          <a:noFill/>
        </p:spPr>
        <p:txBody>
          <a:bodyPr/>
          <a:lstStyle/>
          <a:p>
            <a:fld id="{FD63834D-46AF-48F8-8EF8-7E6A6B35A31F}" type="slidenum">
              <a:rPr lang="en-US" altLang="en-US" smtClean="0"/>
              <a:pPr/>
              <a:t>6</a:t>
            </a:fld>
            <a:endParaRPr lang="en-US" altLang="en-US" smtClean="0"/>
          </a:p>
        </p:txBody>
      </p:sp>
      <p:sp>
        <p:nvSpPr>
          <p:cNvPr id="14340" name="Rectangle 2"/>
          <p:cNvSpPr>
            <a:spLocks noGrp="1" noChangeArrowheads="1"/>
          </p:cNvSpPr>
          <p:nvPr>
            <p:ph type="title"/>
          </p:nvPr>
        </p:nvSpPr>
        <p:spPr/>
        <p:txBody>
          <a:bodyPr/>
          <a:lstStyle/>
          <a:p>
            <a:pPr eaLnBrk="1" hangingPunct="1"/>
            <a:r>
              <a:rPr lang="en-US" smtClean="0"/>
              <a:t>practice2.html – slide 2</a:t>
            </a:r>
          </a:p>
        </p:txBody>
      </p:sp>
      <p:sp>
        <p:nvSpPr>
          <p:cNvPr id="14341" name="Rectangle 3"/>
          <p:cNvSpPr>
            <a:spLocks noGrp="1" noChangeArrowheads="1"/>
          </p:cNvSpPr>
          <p:nvPr>
            <p:ph type="body" idx="1"/>
          </p:nvPr>
        </p:nvSpPr>
        <p:spPr>
          <a:xfrm>
            <a:off x="609600" y="1371600"/>
            <a:ext cx="8077200" cy="4953000"/>
          </a:xfrm>
        </p:spPr>
        <p:txBody>
          <a:bodyPr/>
          <a:lstStyle/>
          <a:p>
            <a:pPr eaLnBrk="1" hangingPunct="1"/>
            <a:r>
              <a:rPr lang="en-US" altLang="en-US" sz="2800" smtClean="0"/>
              <a:t>So, you have added four new lines of text.</a:t>
            </a:r>
          </a:p>
          <a:p>
            <a:pPr eaLnBrk="1" hangingPunct="1"/>
            <a:r>
              <a:rPr lang="en-US" altLang="en-US" sz="2800" smtClean="0"/>
              <a:t>Be sure to add the &lt;BR&gt; tag to the beginning of each sentence – makes the line of text “push” to the next line!</a:t>
            </a:r>
          </a:p>
          <a:p>
            <a:pPr eaLnBrk="1" hangingPunct="1"/>
            <a:r>
              <a:rPr lang="en-US" altLang="en-US" sz="2800" smtClean="0"/>
              <a:t>File &gt; Save (be sure it is practice2.htm) look at it in Internet Explorer.</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ltLang="en-US" smtClean="0"/>
              <a:t>Online PD Basic HTML</a:t>
            </a:r>
          </a:p>
        </p:txBody>
      </p:sp>
      <p:sp>
        <p:nvSpPr>
          <p:cNvPr id="15363" name="Slide Number Placeholder 5"/>
          <p:cNvSpPr>
            <a:spLocks noGrp="1"/>
          </p:cNvSpPr>
          <p:nvPr>
            <p:ph type="sldNum" sz="quarter" idx="12"/>
          </p:nvPr>
        </p:nvSpPr>
        <p:spPr>
          <a:noFill/>
        </p:spPr>
        <p:txBody>
          <a:bodyPr/>
          <a:lstStyle/>
          <a:p>
            <a:fld id="{39EBA3C9-C48A-4570-8F3B-7479DB4C1523}" type="slidenum">
              <a:rPr lang="en-US" altLang="en-US" smtClean="0"/>
              <a:pPr/>
              <a:t>7</a:t>
            </a:fld>
            <a:endParaRPr lang="en-US" altLang="en-US" smtClean="0"/>
          </a:p>
        </p:txBody>
      </p:sp>
      <p:sp>
        <p:nvSpPr>
          <p:cNvPr id="15364" name="Rectangle 2"/>
          <p:cNvSpPr>
            <a:spLocks noGrp="1" noChangeArrowheads="1"/>
          </p:cNvSpPr>
          <p:nvPr>
            <p:ph type="title"/>
          </p:nvPr>
        </p:nvSpPr>
        <p:spPr/>
        <p:txBody>
          <a:bodyPr/>
          <a:lstStyle/>
          <a:p>
            <a:pPr eaLnBrk="1" hangingPunct="1"/>
            <a:r>
              <a:rPr lang="en-US" smtClean="0"/>
              <a:t>Check It Out!</a:t>
            </a:r>
          </a:p>
        </p:txBody>
      </p:sp>
      <p:sp>
        <p:nvSpPr>
          <p:cNvPr id="15365" name="Rectangle 3"/>
          <p:cNvSpPr>
            <a:spLocks noGrp="1" noChangeArrowheads="1"/>
          </p:cNvSpPr>
          <p:nvPr>
            <p:ph type="body" idx="1"/>
          </p:nvPr>
        </p:nvSpPr>
        <p:spPr>
          <a:xfrm>
            <a:off x="533400" y="1600200"/>
            <a:ext cx="8077200" cy="4525963"/>
          </a:xfrm>
        </p:spPr>
        <p:txBody>
          <a:bodyPr/>
          <a:lstStyle/>
          <a:p>
            <a:pPr eaLnBrk="1" hangingPunct="1"/>
            <a:r>
              <a:rPr lang="en-US" altLang="en-US" sz="2800" smtClean="0"/>
              <a:t>Now check out the practice2.htm file to compare it to yours.</a:t>
            </a:r>
          </a:p>
          <a:p>
            <a:pPr eaLnBrk="1" hangingPunct="1"/>
            <a:r>
              <a:rPr lang="en-US" altLang="en-US" sz="2800" smtClean="0"/>
              <a:t>If yours is not quite the same, compare the source code and correct yours as necessary.  Save, then Refresh the IE page to view the changes.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smtClean="0"/>
              <a:t>Practice 3</a:t>
            </a:r>
          </a:p>
        </p:txBody>
      </p:sp>
      <p:sp>
        <p:nvSpPr>
          <p:cNvPr id="16387" name="Subtitle 2"/>
          <p:cNvSpPr>
            <a:spLocks noGrp="1"/>
          </p:cNvSpPr>
          <p:nvPr>
            <p:ph type="subTitle" idx="1"/>
          </p:nvPr>
        </p:nvSpPr>
        <p:spPr/>
        <p:txBody>
          <a:bodyPr/>
          <a:lstStyle/>
          <a:p>
            <a:r>
              <a:rPr lang="en-US" altLang="en-US" smtClean="0"/>
              <a:t>Multiple Tags </a:t>
            </a:r>
          </a:p>
          <a:p>
            <a:r>
              <a:rPr lang="en-US" altLang="en-US" smtClean="0"/>
              <a:t>&amp; Background Colors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ltLang="en-US" smtClean="0"/>
              <a:t>Online PD Basic HTML</a:t>
            </a:r>
          </a:p>
        </p:txBody>
      </p:sp>
      <p:sp>
        <p:nvSpPr>
          <p:cNvPr id="17411" name="Slide Number Placeholder 5"/>
          <p:cNvSpPr>
            <a:spLocks noGrp="1"/>
          </p:cNvSpPr>
          <p:nvPr>
            <p:ph type="sldNum" sz="quarter" idx="12"/>
          </p:nvPr>
        </p:nvSpPr>
        <p:spPr>
          <a:noFill/>
        </p:spPr>
        <p:txBody>
          <a:bodyPr/>
          <a:lstStyle/>
          <a:p>
            <a:fld id="{111DBE27-BE69-42CA-B32E-130F9BFCD3B9}" type="slidenum">
              <a:rPr lang="en-US" altLang="en-US" smtClean="0"/>
              <a:pPr/>
              <a:t>9</a:t>
            </a:fld>
            <a:endParaRPr lang="en-US" altLang="en-US" smtClean="0"/>
          </a:p>
        </p:txBody>
      </p:sp>
      <p:sp>
        <p:nvSpPr>
          <p:cNvPr id="17412" name="Rectangle 2"/>
          <p:cNvSpPr>
            <a:spLocks noGrp="1" noChangeArrowheads="1"/>
          </p:cNvSpPr>
          <p:nvPr>
            <p:ph type="title"/>
          </p:nvPr>
        </p:nvSpPr>
        <p:spPr/>
        <p:txBody>
          <a:bodyPr/>
          <a:lstStyle/>
          <a:p>
            <a:pPr eaLnBrk="1" hangingPunct="1"/>
            <a:r>
              <a:rPr lang="en-US" smtClean="0"/>
              <a:t>Multiple Tags</a:t>
            </a:r>
          </a:p>
        </p:txBody>
      </p:sp>
      <p:sp>
        <p:nvSpPr>
          <p:cNvPr id="17413" name="Rectangle 3"/>
          <p:cNvSpPr>
            <a:spLocks noGrp="1" noChangeArrowheads="1"/>
          </p:cNvSpPr>
          <p:nvPr>
            <p:ph type="body" idx="1"/>
          </p:nvPr>
        </p:nvSpPr>
        <p:spPr>
          <a:xfrm>
            <a:off x="152400" y="1143000"/>
            <a:ext cx="8839200" cy="4525963"/>
          </a:xfrm>
        </p:spPr>
        <p:txBody>
          <a:bodyPr/>
          <a:lstStyle/>
          <a:p>
            <a:pPr eaLnBrk="1" hangingPunct="1"/>
            <a:r>
              <a:rPr lang="en-US" altLang="en-US" smtClean="0"/>
              <a:t>If you want to add multiple effects to a line of text, you may do so, but adding the end tags takes some thought!</a:t>
            </a:r>
          </a:p>
          <a:p>
            <a:pPr eaLnBrk="1" hangingPunct="1"/>
            <a:r>
              <a:rPr lang="en-US" altLang="en-US" smtClean="0"/>
              <a:t>Add the end tags “inside out”</a:t>
            </a:r>
          </a:p>
          <a:p>
            <a:pPr eaLnBrk="1" hangingPunct="1"/>
            <a:r>
              <a:rPr lang="en-US" altLang="en-US" smtClean="0">
                <a:solidFill>
                  <a:srgbClr val="0066FF"/>
                </a:solidFill>
              </a:rPr>
              <a:t>&lt;BR&gt;&lt;B&gt;&lt;I&gt;&lt;U&gt; This is another practice sentence! &lt;/U&gt;&lt;/I&gt;&lt;/B&gt;</a:t>
            </a:r>
          </a:p>
          <a:p>
            <a:pPr eaLnBrk="1" hangingPunct="1"/>
            <a:r>
              <a:rPr lang="en-US" altLang="en-US" smtClean="0"/>
              <a:t>Notice the bold tag was used first, so ended last.  Therefore, the term “inside out.”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MasonDesigns">
  <a:themeElements>
    <a:clrScheme name="1_DMasonDesig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MasonDesign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None/>
          <a:tabLst/>
          <a:defRPr kumimoji="0" lang="en-US" sz="2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None/>
          <a:tabLst/>
          <a:defRPr kumimoji="0" lang="en-US" sz="2800" b="0" i="0" u="none" strike="noStrike" cap="none" normalizeH="0" baseline="0" smtClean="0">
            <a:ln>
              <a:noFill/>
            </a:ln>
            <a:solidFill>
              <a:schemeClr val="tx1"/>
            </a:solidFill>
            <a:effectLst/>
            <a:latin typeface="Tahoma" charset="0"/>
          </a:defRPr>
        </a:defPPr>
      </a:lstStyle>
    </a:lnDef>
  </a:objectDefaults>
  <a:extraClrSchemeLst>
    <a:extraClrScheme>
      <a:clrScheme name="1_DMasonDesig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MasonDesig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MasonDesig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MasonDesig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MasonDesig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MasonDesig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MasonDesign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MasonDesig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MasonDesig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MasonDesig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MasonDesig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MasonDesig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DMasonDesigns2</Template>
  <TotalTime>4908</TotalTime>
  <Words>1431</Words>
  <Application>Microsoft Office PowerPoint</Application>
  <PresentationFormat>On-screen Show (4:3)</PresentationFormat>
  <Paragraphs>227</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1_DMasonDesigns</vt:lpstr>
      <vt:lpstr>Tag Specifications</vt:lpstr>
      <vt:lpstr>Remember</vt:lpstr>
      <vt:lpstr>Formatting Text- Practice 2</vt:lpstr>
      <vt:lpstr>Practice File and Text Formatting</vt:lpstr>
      <vt:lpstr>practice2.htm</vt:lpstr>
      <vt:lpstr>practice2.html – slide 2</vt:lpstr>
      <vt:lpstr>Check It Out!</vt:lpstr>
      <vt:lpstr>Practice 3</vt:lpstr>
      <vt:lpstr>Multiple Tags</vt:lpstr>
      <vt:lpstr>practice3.htm</vt:lpstr>
      <vt:lpstr>Attributes of a Tag</vt:lpstr>
      <vt:lpstr>Attributes to a Tag </vt:lpstr>
      <vt:lpstr>Adding Color Backgrounds</vt:lpstr>
      <vt:lpstr>practice3.html</vt:lpstr>
      <vt:lpstr>Practice 4</vt:lpstr>
      <vt:lpstr>practice4.html</vt:lpstr>
      <vt:lpstr>Heading Sizes</vt:lpstr>
      <vt:lpstr>practice4.html</vt:lpstr>
      <vt:lpstr>Practice 5</vt:lpstr>
      <vt:lpstr>practice5.htm</vt:lpstr>
      <vt:lpstr>Practice 6</vt:lpstr>
      <vt:lpstr>practice6.html</vt:lpstr>
      <vt:lpstr>Color Names</vt:lpstr>
      <vt:lpstr>All Text Same Color</vt:lpstr>
    </vt:vector>
  </TitlesOfParts>
  <Company>Technology Applications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HTML</dc:title>
  <dc:creator>Debra Mason</dc:creator>
  <cp:lastModifiedBy>ljhsbears</cp:lastModifiedBy>
  <cp:revision>363</cp:revision>
  <dcterms:created xsi:type="dcterms:W3CDTF">2005-10-03T17:30:53Z</dcterms:created>
  <dcterms:modified xsi:type="dcterms:W3CDTF">2015-04-13T02:48:36Z</dcterms:modified>
</cp:coreProperties>
</file>