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14"/>
  </p:notesMasterIdLst>
  <p:sldIdLst>
    <p:sldId id="256" r:id="rId2"/>
    <p:sldId id="277" r:id="rId3"/>
    <p:sldId id="258" r:id="rId4"/>
    <p:sldId id="259" r:id="rId5"/>
    <p:sldId id="260" r:id="rId6"/>
    <p:sldId id="271" r:id="rId7"/>
    <p:sldId id="272" r:id="rId8"/>
    <p:sldId id="273" r:id="rId9"/>
    <p:sldId id="274" r:id="rId10"/>
    <p:sldId id="275" r:id="rId11"/>
    <p:sldId id="276" r:id="rId12"/>
    <p:sldId id="270" r:id="rId13"/>
  </p:sldIdLst>
  <p:sldSz cx="10080625" cy="7559675"/>
  <p:notesSz cx="7772400" cy="10058400"/>
  <p:defaultTextStyle>
    <a:defPPr>
      <a:defRPr lang="en-GB"/>
    </a:defPPr>
    <a:lvl1pPr algn="l" defTabSz="457200" rtl="0" fontAlgn="base" hangingPunct="0">
      <a:lnSpc>
        <a:spcPct val="81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charset="0"/>
        <a:cs typeface="Lucida Sans Unicode" charset="0"/>
      </a:defRPr>
    </a:lvl1pPr>
    <a:lvl2pPr marL="428625" indent="-215900" algn="l" defTabSz="457200" rtl="0" fontAlgn="base" hangingPunct="0">
      <a:lnSpc>
        <a:spcPct val="81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charset="0"/>
        <a:cs typeface="Lucida Sans Unicode" charset="0"/>
      </a:defRPr>
    </a:lvl2pPr>
    <a:lvl3pPr marL="644525" indent="-214313" algn="l" defTabSz="457200" rtl="0" fontAlgn="base" hangingPunct="0">
      <a:lnSpc>
        <a:spcPct val="81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charset="0"/>
        <a:cs typeface="Lucida Sans Unicode" charset="0"/>
      </a:defRPr>
    </a:lvl3pPr>
    <a:lvl4pPr marL="860425" indent="-212725" algn="l" defTabSz="457200" rtl="0" fontAlgn="base" hangingPunct="0">
      <a:lnSpc>
        <a:spcPct val="81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charset="0"/>
        <a:cs typeface="Lucida Sans Unicode" charset="0"/>
      </a:defRPr>
    </a:lvl4pPr>
    <a:lvl5pPr marL="1076325" indent="-215900" algn="l" defTabSz="457200" rtl="0" fontAlgn="base" hangingPunct="0">
      <a:lnSpc>
        <a:spcPct val="81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charset="0"/>
        <a:cs typeface="Lucida Sans Unicode" charset="0"/>
      </a:defRPr>
    </a:lvl5pPr>
    <a:lvl6pPr marL="2286000" algn="l" defTabSz="914400" rtl="0" eaLnBrk="1" latinLnBrk="0" hangingPunct="1">
      <a:defRPr kern="1200">
        <a:solidFill>
          <a:schemeClr val="bg1"/>
        </a:solidFill>
        <a:latin typeface="Arial" charset="0"/>
        <a:ea typeface="Lucida Sans Unicode" charset="0"/>
        <a:cs typeface="Lucida Sans Unicode" charset="0"/>
      </a:defRPr>
    </a:lvl6pPr>
    <a:lvl7pPr marL="2743200" algn="l" defTabSz="914400" rtl="0" eaLnBrk="1" latinLnBrk="0" hangingPunct="1">
      <a:defRPr kern="1200">
        <a:solidFill>
          <a:schemeClr val="bg1"/>
        </a:solidFill>
        <a:latin typeface="Arial" charset="0"/>
        <a:ea typeface="Lucida Sans Unicode" charset="0"/>
        <a:cs typeface="Lucida Sans Unicode" charset="0"/>
      </a:defRPr>
    </a:lvl7pPr>
    <a:lvl8pPr marL="3200400" algn="l" defTabSz="914400" rtl="0" eaLnBrk="1" latinLnBrk="0" hangingPunct="1">
      <a:defRPr kern="1200">
        <a:solidFill>
          <a:schemeClr val="bg1"/>
        </a:solidFill>
        <a:latin typeface="Arial" charset="0"/>
        <a:ea typeface="Lucida Sans Unicode" charset="0"/>
        <a:cs typeface="Lucida Sans Unicode" charset="0"/>
      </a:defRPr>
    </a:lvl8pPr>
    <a:lvl9pPr marL="3657600" algn="l" defTabSz="914400" rtl="0" eaLnBrk="1" latinLnBrk="0" hangingPunct="1">
      <a:defRPr kern="1200">
        <a:solidFill>
          <a:schemeClr val="bg1"/>
        </a:solidFill>
        <a:latin typeface="Arial" charset="0"/>
        <a:ea typeface="Lucida Sans Unicode" charset="0"/>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667" autoAdjust="0"/>
  </p:normalViewPr>
  <p:slideViewPr>
    <p:cSldViewPr>
      <p:cViewPr varScale="1">
        <p:scale>
          <a:sx n="68" d="100"/>
          <a:sy n="68" d="100"/>
        </p:scale>
        <p:origin x="-1434" y="-114"/>
      </p:cViewPr>
      <p:guideLst>
        <p:guide orient="horz" pos="2160"/>
        <p:guide pos="2880"/>
      </p:guideLst>
    </p:cSldViewPr>
  </p:slideViewPr>
  <p:outlineViewPr>
    <p:cViewPr varScale="1">
      <p:scale>
        <a:sx n="170" d="200"/>
        <a:sy n="170" d="200"/>
      </p:scale>
      <p:origin x="66" y="2079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AutoShape 1"/>
          <p:cNvSpPr>
            <a:spLocks noChangeArrowheads="1"/>
          </p:cNvSpPr>
          <p:nvPr/>
        </p:nvSpPr>
        <p:spPr bwMode="auto">
          <a:xfrm>
            <a:off x="0" y="0"/>
            <a:ext cx="7772400" cy="100584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en-US"/>
          </a:p>
        </p:txBody>
      </p:sp>
      <p:sp>
        <p:nvSpPr>
          <p:cNvPr id="26627" name="AutoShape 2"/>
          <p:cNvSpPr>
            <a:spLocks noChangeArrowheads="1"/>
          </p:cNvSpPr>
          <p:nvPr/>
        </p:nvSpPr>
        <p:spPr bwMode="auto">
          <a:xfrm>
            <a:off x="0" y="0"/>
            <a:ext cx="7772400" cy="100584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628" name="Rectangle 3"/>
          <p:cNvSpPr>
            <a:spLocks noGrp="1" noRot="1" noChangeAspect="1" noChangeArrowheads="1"/>
          </p:cNvSpPr>
          <p:nvPr>
            <p:ph type="sldImg"/>
          </p:nvPr>
        </p:nvSpPr>
        <p:spPr bwMode="auto">
          <a:xfrm>
            <a:off x="1349375" y="965200"/>
            <a:ext cx="5068888"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2" name="Rectangle 4"/>
          <p:cNvSpPr>
            <a:spLocks noGrp="1" noChangeArrowheads="1"/>
          </p:cNvSpPr>
          <p:nvPr>
            <p:ph type="body"/>
          </p:nvPr>
        </p:nvSpPr>
        <p:spPr bwMode="auto">
          <a:xfrm>
            <a:off x="1201738" y="4784725"/>
            <a:ext cx="5368925" cy="3859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67565419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27651"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36867"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28675"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29699"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30723"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31747"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32771"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33795"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34819"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1349375" y="965200"/>
            <a:ext cx="5073650" cy="3481388"/>
          </a:xfrm>
          <a:prstGeom prst="rect">
            <a:avLst/>
          </a:prstGeom>
          <a:solidFill>
            <a:srgbClr val="FFFFFF"/>
          </a:solidFill>
          <a:ln w="9360">
            <a:solidFill>
              <a:srgbClr val="000000"/>
            </a:solidFill>
            <a:miter lim="800000"/>
            <a:headEnd/>
            <a:tailEnd/>
          </a:ln>
        </p:spPr>
        <p:txBody>
          <a:bodyPr wrap="none" anchor="ctr"/>
          <a:lstStyle>
            <a:lvl1pPr eaLnBrk="0">
              <a:defRPr>
                <a:solidFill>
                  <a:schemeClr val="bg1"/>
                </a:solidFill>
                <a:latin typeface="Arial" charset="0"/>
                <a:ea typeface="Lucida Sans Unicode" charset="0"/>
                <a:cs typeface="Lucida Sans Unicode" charset="0"/>
              </a:defRPr>
            </a:lvl1pPr>
            <a:lvl2pPr marL="742950" indent="-285750" eaLnBrk="0">
              <a:defRPr>
                <a:solidFill>
                  <a:schemeClr val="bg1"/>
                </a:solidFill>
                <a:latin typeface="Arial" charset="0"/>
                <a:ea typeface="Lucida Sans Unicode" charset="0"/>
                <a:cs typeface="Lucida Sans Unicode" charset="0"/>
              </a:defRPr>
            </a:lvl2pPr>
            <a:lvl3pPr marL="1143000" indent="-228600" eaLnBrk="0">
              <a:defRPr>
                <a:solidFill>
                  <a:schemeClr val="bg1"/>
                </a:solidFill>
                <a:latin typeface="Arial" charset="0"/>
                <a:ea typeface="Lucida Sans Unicode" charset="0"/>
                <a:cs typeface="Lucida Sans Unicode" charset="0"/>
              </a:defRPr>
            </a:lvl3pPr>
            <a:lvl4pPr marL="1600200" indent="-228600" eaLnBrk="0">
              <a:defRPr>
                <a:solidFill>
                  <a:schemeClr val="bg1"/>
                </a:solidFill>
                <a:latin typeface="Arial" charset="0"/>
                <a:ea typeface="Lucida Sans Unicode" charset="0"/>
                <a:cs typeface="Lucida Sans Unicode" charset="0"/>
              </a:defRPr>
            </a:lvl4pPr>
            <a:lvl5pPr marL="2057400" indent="-228600" eaLnBrk="0">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81000"/>
              </a:lnSpc>
              <a:spcBef>
                <a:spcPct val="0"/>
              </a:spcBef>
              <a:spcAft>
                <a:spcPct val="0"/>
              </a:spcAft>
              <a:buClr>
                <a:srgbClr val="000000"/>
              </a:buClr>
              <a:buSzPct val="45000"/>
              <a:buFont typeface="Wingdings" pitchFamily="2" charset="2"/>
              <a:defRPr>
                <a:solidFill>
                  <a:schemeClr val="bg1"/>
                </a:solidFill>
                <a:latin typeface="Arial" charset="0"/>
                <a:ea typeface="Lucida Sans Unicode" charset="0"/>
                <a:cs typeface="Lucida Sans Unicode" charset="0"/>
              </a:defRPr>
            </a:lvl9pPr>
          </a:lstStyle>
          <a:p>
            <a:pPr eaLnBrk="1"/>
            <a:endParaRPr lang="en-US"/>
          </a:p>
        </p:txBody>
      </p:sp>
      <p:sp>
        <p:nvSpPr>
          <p:cNvPr id="35843" name="Rectangle 2"/>
          <p:cNvSpPr>
            <a:spLocks noGrp="1" noChangeArrowheads="1"/>
          </p:cNvSpPr>
          <p:nvPr>
            <p:ph type="body"/>
          </p:nvPr>
        </p:nvSpPr>
        <p:spPr>
          <a:xfrm>
            <a:off x="1201738" y="4784725"/>
            <a:ext cx="5370512"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348401"/>
            <a:ext cx="8568531" cy="16204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094" y="4283817"/>
            <a:ext cx="7056438" cy="1931917"/>
          </a:xfrm>
        </p:spPr>
        <p:txBody>
          <a:bodyPr/>
          <a:lstStyle>
            <a:lvl1pPr marL="0" indent="0" algn="ctr">
              <a:buNone/>
              <a:defRPr>
                <a:solidFill>
                  <a:schemeClr val="tx1">
                    <a:tint val="75000"/>
                  </a:schemeClr>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84347717-FB64-42B9-84F0-E116542B8F0C}" type="datetime1">
              <a:rPr lang="en-US"/>
              <a:pPr>
                <a:defRPr/>
              </a:pPr>
              <a:t>12/20/2013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793A95-7896-4D66-970B-4C5757DAB14A}" type="slidenum">
              <a:rPr lang="en-US"/>
              <a:pPr>
                <a:defRPr/>
              </a:pPr>
              <a:t>‹#›</a:t>
            </a:fld>
            <a:endParaRPr lang="en-US"/>
          </a:p>
        </p:txBody>
      </p:sp>
    </p:spTree>
    <p:extLst>
      <p:ext uri="{BB962C8B-B14F-4D97-AF65-F5344CB8AC3E}">
        <p14:creationId xmlns:p14="http://schemas.microsoft.com/office/powerpoint/2010/main" val="16956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4BCE2F49-949F-4BBD-8CF4-8DD4953CF949}" type="datetime1">
              <a:rPr lang="en-US"/>
              <a:pPr>
                <a:defRPr/>
              </a:pPr>
              <a:t>12/20/2013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65BFB7-A0CC-400D-9191-BC5219B4C25B}" type="slidenum">
              <a:rPr lang="en-US"/>
              <a:pPr>
                <a:defRPr/>
              </a:pPr>
              <a:t>‹#›</a:t>
            </a:fld>
            <a:endParaRPr lang="en-US"/>
          </a:p>
        </p:txBody>
      </p:sp>
    </p:spTree>
    <p:extLst>
      <p:ext uri="{BB962C8B-B14F-4D97-AF65-F5344CB8AC3E}">
        <p14:creationId xmlns:p14="http://schemas.microsoft.com/office/powerpoint/2010/main" val="348990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57499" y="334236"/>
            <a:ext cx="2500906" cy="71099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4785" y="334236"/>
            <a:ext cx="7334704" cy="71099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83B96DFA-64CE-414A-BF65-D407D765B70F}" type="datetime1">
              <a:rPr lang="en-US"/>
              <a:pPr>
                <a:defRPr/>
              </a:pPr>
              <a:t>12/20/2013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C0BEE-A315-49AB-B8AE-14FDF8C6F0FD}" type="slidenum">
              <a:rPr lang="en-US"/>
              <a:pPr>
                <a:defRPr/>
              </a:pPr>
              <a:t>‹#›</a:t>
            </a:fld>
            <a:endParaRPr lang="en-US"/>
          </a:p>
        </p:txBody>
      </p:sp>
    </p:spTree>
    <p:extLst>
      <p:ext uri="{BB962C8B-B14F-4D97-AF65-F5344CB8AC3E}">
        <p14:creationId xmlns:p14="http://schemas.microsoft.com/office/powerpoint/2010/main" val="1198777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41363" y="555625"/>
            <a:ext cx="8604250" cy="1262063"/>
          </a:xfrm>
        </p:spPr>
        <p:txBody>
          <a:bodyPr/>
          <a:lstStyle/>
          <a:p>
            <a:r>
              <a:rPr lang="en-US" smtClean="0"/>
              <a:t>Click to edit Master title style</a:t>
            </a:r>
            <a:endParaRPr lang="en-US"/>
          </a:p>
        </p:txBody>
      </p:sp>
    </p:spTree>
    <p:extLst>
      <p:ext uri="{BB962C8B-B14F-4D97-AF65-F5344CB8AC3E}">
        <p14:creationId xmlns:p14="http://schemas.microsoft.com/office/powerpoint/2010/main" val="363751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7"/>
          <p:cNvSpPr txBox="1">
            <a:spLocks/>
          </p:cNvSpPr>
          <p:nvPr userDrawn="1"/>
        </p:nvSpPr>
        <p:spPr>
          <a:xfrm>
            <a:off x="2373313" y="6980238"/>
            <a:ext cx="4800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83" tIns="50392" rIns="100783" bIns="50392" anchor="ctr"/>
          <a:lstStyle>
            <a:defPPr>
              <a:defRPr lang="en-GB"/>
            </a:defPPr>
            <a:lvl1pPr algn="ctr" defTabSz="457200" rtl="0" eaLnBrk="0" fontAlgn="base" hangingPunct="0">
              <a:lnSpc>
                <a:spcPct val="81000"/>
              </a:lnSpc>
              <a:spcBef>
                <a:spcPct val="0"/>
              </a:spcBef>
              <a:spcAft>
                <a:spcPct val="0"/>
              </a:spcAft>
              <a:buClr>
                <a:srgbClr val="000000"/>
              </a:buClr>
              <a:buSzPct val="45000"/>
              <a:buFont typeface="Wingdings" charset="2"/>
              <a:buNone/>
              <a:defRPr sz="2400" kern="1200">
                <a:solidFill>
                  <a:schemeClr val="bg1">
                    <a:lumMod val="50000"/>
                  </a:schemeClr>
                </a:solidFill>
                <a:latin typeface="Times New Roman" pitchFamily="18" charset="0"/>
                <a:ea typeface="+mn-ea"/>
                <a:cs typeface="Lucida Sans Unicode" charset="0"/>
              </a:defRPr>
            </a:lvl1pPr>
            <a:lvl2pPr marL="742950" indent="-285750" algn="l" defTabSz="457200" rtl="0" eaLnBrk="0" fontAlgn="base" hangingPunct="0">
              <a:lnSpc>
                <a:spcPct val="81000"/>
              </a:lnSpc>
              <a:spcBef>
                <a:spcPct val="0"/>
              </a:spcBef>
              <a:spcAft>
                <a:spcPct val="0"/>
              </a:spcAft>
              <a:buClr>
                <a:srgbClr val="000000"/>
              </a:buClr>
              <a:buSzPct val="45000"/>
              <a:buFont typeface="Wingdings" pitchFamily="2" charset="2"/>
              <a:defRPr sz="2400" kern="1200">
                <a:solidFill>
                  <a:schemeClr val="tx1"/>
                </a:solidFill>
                <a:latin typeface="Times New Roman" pitchFamily="18" charset="0"/>
                <a:ea typeface="Lucida Sans Unicode" charset="0"/>
                <a:cs typeface="Lucida Sans Unicode" charset="0"/>
              </a:defRPr>
            </a:lvl2pPr>
            <a:lvl3pPr marL="1143000" indent="-228600" algn="l" defTabSz="457200" rtl="0" eaLnBrk="0" fontAlgn="base" hangingPunct="0">
              <a:lnSpc>
                <a:spcPct val="81000"/>
              </a:lnSpc>
              <a:spcBef>
                <a:spcPct val="0"/>
              </a:spcBef>
              <a:spcAft>
                <a:spcPct val="0"/>
              </a:spcAft>
              <a:buClr>
                <a:srgbClr val="000000"/>
              </a:buClr>
              <a:buSzPct val="45000"/>
              <a:buFont typeface="Wingdings" pitchFamily="2" charset="2"/>
              <a:defRPr sz="2400" kern="1200">
                <a:solidFill>
                  <a:schemeClr val="tx1"/>
                </a:solidFill>
                <a:latin typeface="Times New Roman" pitchFamily="18" charset="0"/>
                <a:ea typeface="Lucida Sans Unicode" charset="0"/>
                <a:cs typeface="Lucida Sans Unicode" charset="0"/>
              </a:defRPr>
            </a:lvl3pPr>
            <a:lvl4pPr marL="1600200" indent="-228600" algn="l" defTabSz="457200" rtl="0" eaLnBrk="0" fontAlgn="base" hangingPunct="0">
              <a:lnSpc>
                <a:spcPct val="81000"/>
              </a:lnSpc>
              <a:spcBef>
                <a:spcPct val="0"/>
              </a:spcBef>
              <a:spcAft>
                <a:spcPct val="0"/>
              </a:spcAft>
              <a:buClr>
                <a:srgbClr val="000000"/>
              </a:buClr>
              <a:buSzPct val="45000"/>
              <a:buFont typeface="Wingdings" pitchFamily="2" charset="2"/>
              <a:defRPr sz="2400" kern="1200">
                <a:solidFill>
                  <a:schemeClr val="tx1"/>
                </a:solidFill>
                <a:latin typeface="Times New Roman" pitchFamily="18" charset="0"/>
                <a:ea typeface="Lucida Sans Unicode" charset="0"/>
                <a:cs typeface="Lucida Sans Unicode" charset="0"/>
              </a:defRPr>
            </a:lvl4pPr>
            <a:lvl5pPr marL="2057400" indent="-228600" algn="l" defTabSz="457200" rtl="0" eaLnBrk="0" fontAlgn="base" hangingPunct="0">
              <a:lnSpc>
                <a:spcPct val="81000"/>
              </a:lnSpc>
              <a:spcBef>
                <a:spcPct val="0"/>
              </a:spcBef>
              <a:spcAft>
                <a:spcPct val="0"/>
              </a:spcAft>
              <a:buClr>
                <a:srgbClr val="000000"/>
              </a:buClr>
              <a:buSzPct val="45000"/>
              <a:buFont typeface="Wingdings" pitchFamily="2" charset="2"/>
              <a:defRPr sz="2400" kern="1200">
                <a:solidFill>
                  <a:schemeClr val="tx1"/>
                </a:solidFill>
                <a:latin typeface="Times New Roman" pitchFamily="18" charset="0"/>
                <a:ea typeface="Lucida Sans Unicode" charset="0"/>
                <a:cs typeface="Lucida Sans Unicode" charset="0"/>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Lucida Sans Unicode" charset="0"/>
                <a:cs typeface="Lucida Sans Unicode" charset="0"/>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Lucida Sans Unicode" charset="0"/>
                <a:cs typeface="Lucida Sans Unicode" charset="0"/>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Lucida Sans Unicode" charset="0"/>
                <a:cs typeface="Lucida Sans Unicode" charset="0"/>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Lucida Sans Unicode" charset="0"/>
                <a:cs typeface="Lucida Sans Unicode" charset="0"/>
              </a:defRPr>
            </a:lvl9pPr>
          </a:lstStyle>
          <a:p>
            <a:pPr eaLnBrk="1" hangingPunct="1">
              <a:defRPr/>
            </a:pPr>
            <a:r>
              <a:rPr lang="en-US" sz="1000" smtClean="0"/>
              <a:t>Copyright © Texas Education Agency 2011. All rights reserved.</a:t>
            </a:r>
          </a:p>
          <a:p>
            <a:pPr>
              <a:defRPr/>
            </a:pPr>
            <a:r>
              <a:rPr lang="en-US" sz="1000" smtClean="0"/>
              <a:t>Images and other multimedia content used with permission.</a:t>
            </a:r>
            <a:endParaRPr lang="en-US" sz="1000" dirty="0" smtClean="0"/>
          </a:p>
        </p:txBody>
      </p:sp>
      <p:sp>
        <p:nvSpPr>
          <p:cNvPr id="2" name="Title 1"/>
          <p:cNvSpPr>
            <a:spLocks noGrp="1"/>
          </p:cNvSpPr>
          <p:nvPr>
            <p:ph type="title"/>
          </p:nvPr>
        </p:nvSpPr>
        <p:spPr/>
        <p:txBody>
          <a:bodyPr>
            <a:noAutofit/>
          </a:bodyPr>
          <a:lstStyle>
            <a:lvl1pPr>
              <a:defRPr sz="60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5A7EA584-89B2-4DCE-889A-53971FB0B8ED}" type="datetime1">
              <a:rPr lang="en-US"/>
              <a:pPr>
                <a:defRPr/>
              </a:pPr>
              <a:t>12/20/2013</a:t>
            </a:fld>
            <a:endParaRPr lang="en-US"/>
          </a:p>
        </p:txBody>
      </p:sp>
      <p:sp>
        <p:nvSpPr>
          <p:cNvPr id="6" name="Slide Number Placeholder 5"/>
          <p:cNvSpPr>
            <a:spLocks noGrp="1"/>
          </p:cNvSpPr>
          <p:nvPr>
            <p:ph type="sldNum" sz="quarter" idx="11"/>
          </p:nvPr>
        </p:nvSpPr>
        <p:spPr/>
        <p:txBody>
          <a:bodyPr/>
          <a:lstStyle>
            <a:lvl1pPr>
              <a:defRPr/>
            </a:lvl1pPr>
          </a:lstStyle>
          <a:p>
            <a:pPr>
              <a:defRPr/>
            </a:pPr>
            <a:fld id="{00A1B003-886D-4202-886B-C4DD2F7F4734}" type="slidenum">
              <a:rPr lang="en-US"/>
              <a:pPr>
                <a:defRPr/>
              </a:pPr>
              <a:t>‹#›</a:t>
            </a:fld>
            <a:endParaRPr lang="en-US"/>
          </a:p>
        </p:txBody>
      </p:sp>
      <p:sp>
        <p:nvSpPr>
          <p:cNvPr id="7" name="Footer Placeholder 7"/>
          <p:cNvSpPr>
            <a:spLocks noGrp="1"/>
          </p:cNvSpPr>
          <p:nvPr>
            <p:ph type="ftr" sz="quarter" idx="12"/>
          </p:nvPr>
        </p:nvSpPr>
        <p:spPr>
          <a:xfrm>
            <a:off x="2362200" y="6980238"/>
            <a:ext cx="48006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1" hangingPunct="1">
              <a:defRPr sz="1000" dirty="0" smtClean="0">
                <a:solidFill>
                  <a:schemeClr val="bg1">
                    <a:lumMod val="50000"/>
                  </a:schemeClr>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p>
        </p:txBody>
      </p:sp>
    </p:spTree>
    <p:extLst>
      <p:ext uri="{BB962C8B-B14F-4D97-AF65-F5344CB8AC3E}">
        <p14:creationId xmlns:p14="http://schemas.microsoft.com/office/powerpoint/2010/main" val="180911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4857793"/>
            <a:ext cx="8568531" cy="1501435"/>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6300" y="3204115"/>
            <a:ext cx="8568531" cy="1653678"/>
          </a:xfrm>
        </p:spPr>
        <p:txBody>
          <a:bodyPr anchor="b"/>
          <a:lstStyle>
            <a:lvl1pPr marL="0" indent="0">
              <a:buNone/>
              <a:defRPr sz="2200">
                <a:solidFill>
                  <a:schemeClr val="tx1">
                    <a:tint val="75000"/>
                  </a:schemeClr>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3F613C2F-4A2C-4F09-9E3D-6B281EE507CC}" type="datetime1">
              <a:rPr lang="en-US"/>
              <a:pPr>
                <a:defRPr/>
              </a:pPr>
              <a:t>12/20/2013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B4270C-61D4-4D56-8C1E-3BC0D32E6451}" type="slidenum">
              <a:rPr lang="en-US"/>
              <a:pPr>
                <a:defRPr/>
              </a:pPr>
              <a:t>‹#›</a:t>
            </a:fld>
            <a:endParaRPr lang="en-US"/>
          </a:p>
        </p:txBody>
      </p:sp>
    </p:spTree>
    <p:extLst>
      <p:ext uri="{BB962C8B-B14F-4D97-AF65-F5344CB8AC3E}">
        <p14:creationId xmlns:p14="http://schemas.microsoft.com/office/powerpoint/2010/main" val="338468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4787"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40602"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0AFA3656-D8DE-4555-8E56-A120241AA58C}" type="datetime1">
              <a:rPr lang="en-US"/>
              <a:pPr>
                <a:defRPr/>
              </a:pPr>
              <a:t>12/20/2013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8000A81-010D-4F00-9579-40C7A01D79D1}" type="slidenum">
              <a:rPr lang="en-US"/>
              <a:pPr>
                <a:defRPr/>
              </a:pPr>
              <a:t>‹#›</a:t>
            </a:fld>
            <a:endParaRPr lang="en-US"/>
          </a:p>
        </p:txBody>
      </p:sp>
    </p:spTree>
    <p:extLst>
      <p:ext uri="{BB962C8B-B14F-4D97-AF65-F5344CB8AC3E}">
        <p14:creationId xmlns:p14="http://schemas.microsoft.com/office/powerpoint/2010/main" val="841583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12599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031" y="1692179"/>
            <a:ext cx="4454027"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0818" y="1692179"/>
            <a:ext cx="4455776"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85505F5D-B14E-4179-A5AF-A50B7083FE28}" type="datetime1">
              <a:rPr lang="en-US"/>
              <a:pPr>
                <a:defRPr/>
              </a:pPr>
              <a:t>12/20/2013</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AA57318-0C1A-4A25-8F04-B0444981ADBC}" type="slidenum">
              <a:rPr lang="en-US"/>
              <a:pPr>
                <a:defRPr/>
              </a:pPr>
              <a:t>‹#›</a:t>
            </a:fld>
            <a:endParaRPr lang="en-US"/>
          </a:p>
        </p:txBody>
      </p:sp>
    </p:spTree>
    <p:extLst>
      <p:ext uri="{BB962C8B-B14F-4D97-AF65-F5344CB8AC3E}">
        <p14:creationId xmlns:p14="http://schemas.microsoft.com/office/powerpoint/2010/main" val="3798690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3AABFA86-FC06-4E1F-B6C9-86717A758811}" type="datetime1">
              <a:rPr lang="en-US"/>
              <a:pPr>
                <a:defRPr/>
              </a:pPr>
              <a:t>12/20/2013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586EE9C-AD04-453B-B10B-A479917B65F9}" type="slidenum">
              <a:rPr lang="en-US"/>
              <a:pPr>
                <a:defRPr/>
              </a:pPr>
              <a:t>‹#›</a:t>
            </a:fld>
            <a:endParaRPr lang="en-US"/>
          </a:p>
        </p:txBody>
      </p:sp>
    </p:spTree>
    <p:extLst>
      <p:ext uri="{BB962C8B-B14F-4D97-AF65-F5344CB8AC3E}">
        <p14:creationId xmlns:p14="http://schemas.microsoft.com/office/powerpoint/2010/main" val="310054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330DD4B8-8BC4-4EBE-991A-0FD0654348AB}" type="datetime1">
              <a:rPr lang="en-US"/>
              <a:pPr>
                <a:defRPr/>
              </a:pPr>
              <a:t>12/20/2013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0BCC8DD-B2B5-4901-81E9-968D8F5BCFAD}" type="slidenum">
              <a:rPr lang="en-US"/>
              <a:pPr>
                <a:defRPr/>
              </a:pPr>
              <a:t>‹#›</a:t>
            </a:fld>
            <a:endParaRPr lang="en-US"/>
          </a:p>
        </p:txBody>
      </p:sp>
    </p:spTree>
    <p:extLst>
      <p:ext uri="{BB962C8B-B14F-4D97-AF65-F5344CB8AC3E}">
        <p14:creationId xmlns:p14="http://schemas.microsoft.com/office/powerpoint/2010/main" val="408117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3" y="300987"/>
            <a:ext cx="3316456" cy="1280945"/>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41246" y="300989"/>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033" y="1581934"/>
            <a:ext cx="3316456" cy="5171028"/>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0D1DE92F-584F-42D9-8597-D57D693A1B1D}" type="datetime1">
              <a:rPr lang="en-US"/>
              <a:pPr>
                <a:defRPr/>
              </a:pPr>
              <a:t>12/20/2013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6BAC420-6BC3-4A0C-863E-B6FA065ABDC3}" type="slidenum">
              <a:rPr lang="en-US"/>
              <a:pPr>
                <a:defRPr/>
              </a:pPr>
              <a:t>‹#›</a:t>
            </a:fld>
            <a:endParaRPr lang="en-US"/>
          </a:p>
        </p:txBody>
      </p:sp>
    </p:spTree>
    <p:extLst>
      <p:ext uri="{BB962C8B-B14F-4D97-AF65-F5344CB8AC3E}">
        <p14:creationId xmlns:p14="http://schemas.microsoft.com/office/powerpoint/2010/main" val="261136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5873" y="5291772"/>
            <a:ext cx="6048375" cy="6247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5873" y="675471"/>
            <a:ext cx="6048375" cy="4535805"/>
          </a:xfrm>
        </p:spPr>
        <p:txBody>
          <a:bodyPr rtlCol="0">
            <a:normAutofit/>
          </a:bodyPr>
          <a:lstStyle>
            <a:lvl1pPr marL="0" indent="0">
              <a:buNone/>
              <a:defRPr sz="35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pPr lvl="0"/>
            <a:endParaRPr lang="en-US" noProof="0" smtClean="0"/>
          </a:p>
        </p:txBody>
      </p:sp>
      <p:sp>
        <p:nvSpPr>
          <p:cNvPr id="4" name="Text Placeholder 3"/>
          <p:cNvSpPr>
            <a:spLocks noGrp="1"/>
          </p:cNvSpPr>
          <p:nvPr>
            <p:ph type="body" sz="half" idx="2"/>
          </p:nvPr>
        </p:nvSpPr>
        <p:spPr>
          <a:xfrm>
            <a:off x="1975873" y="5916496"/>
            <a:ext cx="6048375" cy="887211"/>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3238" y="7007225"/>
            <a:ext cx="2352675" cy="401638"/>
          </a:xfrm>
          <a:prstGeom prst="rect">
            <a:avLst/>
          </a:prstGeom>
        </p:spPr>
        <p:txBody>
          <a:bodyPr/>
          <a:lstStyle>
            <a:lvl1pPr>
              <a:buFont typeface="Wingdings" charset="2"/>
              <a:buNone/>
              <a:defRPr smtClean="0">
                <a:ea typeface="+mn-ea"/>
              </a:defRPr>
            </a:lvl1pPr>
          </a:lstStyle>
          <a:p>
            <a:pPr>
              <a:defRPr/>
            </a:pPr>
            <a:fld id="{A701072D-5B20-40BB-B27F-276550717D55}" type="datetime1">
              <a:rPr lang="en-US"/>
              <a:pPr>
                <a:defRPr/>
              </a:pPr>
              <a:t>12/20/2013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9FCD189-60E5-4F0D-B95E-75A711F93A3D}" type="slidenum">
              <a:rPr lang="en-US"/>
              <a:pPr>
                <a:defRPr/>
              </a:pPr>
              <a:t>‹#›</a:t>
            </a:fld>
            <a:endParaRPr lang="en-US"/>
          </a:p>
        </p:txBody>
      </p:sp>
    </p:spTree>
    <p:extLst>
      <p:ext uri="{BB962C8B-B14F-4D97-AF65-F5344CB8AC3E}">
        <p14:creationId xmlns:p14="http://schemas.microsoft.com/office/powerpoint/2010/main" val="170127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3238" y="303213"/>
            <a:ext cx="9074150"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83" tIns="50392" rIns="100783" bIns="50392"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3238" y="1763713"/>
            <a:ext cx="9074150"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83" tIns="50392" rIns="100783" bIns="503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549275" y="7007225"/>
            <a:ext cx="5024438" cy="401638"/>
          </a:xfrm>
          <a:prstGeom prst="rect">
            <a:avLst/>
          </a:prstGeom>
        </p:spPr>
        <p:txBody>
          <a:bodyPr vert="horz" lIns="100783" tIns="50392" rIns="100783" bIns="50392" rtlCol="0" anchor="ctr"/>
          <a:lstStyle>
            <a:lvl1pPr algn="l">
              <a:buFont typeface="Wingdings" charset="2"/>
              <a:buNone/>
              <a:defRPr sz="1300" dirty="0">
                <a:solidFill>
                  <a:schemeClr val="tx1">
                    <a:tint val="75000"/>
                  </a:schemeClr>
                </a:solidFill>
                <a:ea typeface="+mn-ea"/>
              </a:defRPr>
            </a:lvl1pPr>
          </a:lstStyle>
          <a:p>
            <a:pPr>
              <a:defRPr/>
            </a:pPr>
            <a:endParaRPr lang="en-US"/>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lIns="100783" tIns="50392" rIns="100783" bIns="50392" rtlCol="0" anchor="ctr"/>
          <a:lstStyle>
            <a:lvl1pPr algn="r">
              <a:buFont typeface="Wingdings" charset="2"/>
              <a:buNone/>
              <a:defRPr sz="1300">
                <a:solidFill>
                  <a:schemeClr val="tx1">
                    <a:tint val="75000"/>
                  </a:schemeClr>
                </a:solidFill>
                <a:ea typeface="+mn-ea"/>
              </a:defRPr>
            </a:lvl1pPr>
          </a:lstStyle>
          <a:p>
            <a:pPr>
              <a:defRPr/>
            </a:pPr>
            <a:fld id="{84B24CE7-5263-4F43-B1C9-D5AACE1E3F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hf hdr="0" ftr="0" dt="0"/>
  <p:txStyles>
    <p:titleStyle>
      <a:lvl1pPr algn="l" defTabSz="1006475" rtl="0" eaLnBrk="0" fontAlgn="base" hangingPunct="0">
        <a:spcBef>
          <a:spcPct val="0"/>
        </a:spcBef>
        <a:spcAft>
          <a:spcPct val="0"/>
        </a:spcAft>
        <a:defRPr sz="4900" b="1" kern="1200">
          <a:solidFill>
            <a:srgbClr val="F79646"/>
          </a:solidFill>
          <a:latin typeface="+mj-lt"/>
          <a:ea typeface="+mj-ea"/>
          <a:cs typeface="+mj-cs"/>
        </a:defRPr>
      </a:lvl1pPr>
      <a:lvl2pPr algn="l" defTabSz="1006475" rtl="0" eaLnBrk="0" fontAlgn="base" hangingPunct="0">
        <a:spcBef>
          <a:spcPct val="0"/>
        </a:spcBef>
        <a:spcAft>
          <a:spcPct val="0"/>
        </a:spcAft>
        <a:defRPr sz="4900" b="1">
          <a:solidFill>
            <a:srgbClr val="F79646"/>
          </a:solidFill>
          <a:latin typeface="Calibri" pitchFamily="34" charset="0"/>
        </a:defRPr>
      </a:lvl2pPr>
      <a:lvl3pPr algn="l" defTabSz="1006475" rtl="0" eaLnBrk="0" fontAlgn="base" hangingPunct="0">
        <a:spcBef>
          <a:spcPct val="0"/>
        </a:spcBef>
        <a:spcAft>
          <a:spcPct val="0"/>
        </a:spcAft>
        <a:defRPr sz="4900" b="1">
          <a:solidFill>
            <a:srgbClr val="F79646"/>
          </a:solidFill>
          <a:latin typeface="Calibri" pitchFamily="34" charset="0"/>
        </a:defRPr>
      </a:lvl3pPr>
      <a:lvl4pPr algn="l" defTabSz="1006475" rtl="0" eaLnBrk="0" fontAlgn="base" hangingPunct="0">
        <a:spcBef>
          <a:spcPct val="0"/>
        </a:spcBef>
        <a:spcAft>
          <a:spcPct val="0"/>
        </a:spcAft>
        <a:defRPr sz="4900" b="1">
          <a:solidFill>
            <a:srgbClr val="F79646"/>
          </a:solidFill>
          <a:latin typeface="Calibri" pitchFamily="34" charset="0"/>
        </a:defRPr>
      </a:lvl4pPr>
      <a:lvl5pPr algn="l" defTabSz="1006475" rtl="0" eaLnBrk="0" fontAlgn="base" hangingPunct="0">
        <a:spcBef>
          <a:spcPct val="0"/>
        </a:spcBef>
        <a:spcAft>
          <a:spcPct val="0"/>
        </a:spcAft>
        <a:defRPr sz="4900" b="1">
          <a:solidFill>
            <a:srgbClr val="F79646"/>
          </a:solidFill>
          <a:latin typeface="Calibri" pitchFamily="34" charset="0"/>
        </a:defRPr>
      </a:lvl5pPr>
      <a:lvl6pPr marL="457200" algn="l" defTabSz="1006475" rtl="0" fontAlgn="base">
        <a:spcBef>
          <a:spcPct val="0"/>
        </a:spcBef>
        <a:spcAft>
          <a:spcPct val="0"/>
        </a:spcAft>
        <a:defRPr sz="4900" b="1">
          <a:solidFill>
            <a:srgbClr val="F79646"/>
          </a:solidFill>
          <a:latin typeface="Calibri" pitchFamily="34" charset="0"/>
        </a:defRPr>
      </a:lvl6pPr>
      <a:lvl7pPr marL="914400" algn="l" defTabSz="1006475" rtl="0" fontAlgn="base">
        <a:spcBef>
          <a:spcPct val="0"/>
        </a:spcBef>
        <a:spcAft>
          <a:spcPct val="0"/>
        </a:spcAft>
        <a:defRPr sz="4900" b="1">
          <a:solidFill>
            <a:srgbClr val="F79646"/>
          </a:solidFill>
          <a:latin typeface="Calibri" pitchFamily="34" charset="0"/>
        </a:defRPr>
      </a:lvl7pPr>
      <a:lvl8pPr marL="1371600" algn="l" defTabSz="1006475" rtl="0" fontAlgn="base">
        <a:spcBef>
          <a:spcPct val="0"/>
        </a:spcBef>
        <a:spcAft>
          <a:spcPct val="0"/>
        </a:spcAft>
        <a:defRPr sz="4900" b="1">
          <a:solidFill>
            <a:srgbClr val="F79646"/>
          </a:solidFill>
          <a:latin typeface="Calibri" pitchFamily="34" charset="0"/>
        </a:defRPr>
      </a:lvl8pPr>
      <a:lvl9pPr marL="1828800" algn="l" defTabSz="1006475" rtl="0" fontAlgn="base">
        <a:spcBef>
          <a:spcPct val="0"/>
        </a:spcBef>
        <a:spcAft>
          <a:spcPct val="0"/>
        </a:spcAft>
        <a:defRPr sz="4900" b="1">
          <a:solidFill>
            <a:srgbClr val="F79646"/>
          </a:solidFill>
          <a:latin typeface="Calibri" pitchFamily="34" charset="0"/>
        </a:defRPr>
      </a:lvl9pPr>
    </p:titleStyle>
    <p:bodyStyle>
      <a:lvl1pPr marL="377825" indent="-377825" algn="l" defTabSz="1006475" rtl="0" eaLnBrk="0" fontAlgn="base" hangingPunct="0">
        <a:spcBef>
          <a:spcPct val="20000"/>
        </a:spcBef>
        <a:spcAft>
          <a:spcPct val="0"/>
        </a:spcAft>
        <a:buFont typeface="Arial" charset="0"/>
        <a:buChar char="•"/>
        <a:defRPr sz="3500" kern="1200">
          <a:solidFill>
            <a:schemeClr val="tx1"/>
          </a:solidFill>
          <a:latin typeface="Times New Roman" pitchFamily="18" charset="0"/>
          <a:ea typeface="+mn-ea"/>
          <a:cs typeface="Times New Roman" pitchFamily="18" charset="0"/>
        </a:defRPr>
      </a:lvl1pPr>
      <a:lvl2pPr marL="817563" indent="-314325" algn="l" defTabSz="1006475" rtl="0" eaLnBrk="0" fontAlgn="base" hangingPunct="0">
        <a:spcBef>
          <a:spcPct val="20000"/>
        </a:spcBef>
        <a:spcAft>
          <a:spcPct val="0"/>
        </a:spcAft>
        <a:buFont typeface="Arial" charset="0"/>
        <a:buChar char="–"/>
        <a:defRPr sz="3100" kern="1200">
          <a:solidFill>
            <a:schemeClr val="tx1"/>
          </a:solidFill>
          <a:latin typeface="Times New Roman" pitchFamily="18" charset="0"/>
          <a:ea typeface="+mn-ea"/>
          <a:cs typeface="Times New Roman" pitchFamily="18" charset="0"/>
        </a:defRPr>
      </a:lvl2pPr>
      <a:lvl3pPr marL="1258888" indent="-250825" algn="l" defTabSz="1006475" rtl="0" eaLnBrk="0" fontAlgn="base" hangingPunct="0">
        <a:spcBef>
          <a:spcPct val="20000"/>
        </a:spcBef>
        <a:spcAft>
          <a:spcPct val="0"/>
        </a:spcAft>
        <a:buFont typeface="Arial" charset="0"/>
        <a:buChar char="•"/>
        <a:defRPr sz="2600" kern="1200">
          <a:solidFill>
            <a:schemeClr val="tx1"/>
          </a:solidFill>
          <a:latin typeface="Times New Roman" pitchFamily="18" charset="0"/>
          <a:ea typeface="+mn-ea"/>
          <a:cs typeface="Times New Roman" pitchFamily="18" charset="0"/>
        </a:defRPr>
      </a:lvl3pPr>
      <a:lvl4pPr marL="1763713" indent="-250825" algn="l" defTabSz="1006475" rtl="0" eaLnBrk="0" fontAlgn="base" hangingPunct="0">
        <a:spcBef>
          <a:spcPct val="20000"/>
        </a:spcBef>
        <a:spcAft>
          <a:spcPct val="0"/>
        </a:spcAft>
        <a:buFont typeface="Arial" charset="0"/>
        <a:buChar char="–"/>
        <a:defRPr sz="2200" kern="1200">
          <a:solidFill>
            <a:schemeClr val="tx1"/>
          </a:solidFill>
          <a:latin typeface="Times New Roman" pitchFamily="18" charset="0"/>
          <a:ea typeface="+mn-ea"/>
          <a:cs typeface="Times New Roman" pitchFamily="18" charset="0"/>
        </a:defRPr>
      </a:lvl4pPr>
      <a:lvl5pPr marL="2266950" indent="-250825" algn="l" defTabSz="1006475" rtl="0" eaLnBrk="0" fontAlgn="base" hangingPunct="0">
        <a:spcBef>
          <a:spcPct val="20000"/>
        </a:spcBef>
        <a:spcAft>
          <a:spcPct val="0"/>
        </a:spcAft>
        <a:buFont typeface="Arial" charset="0"/>
        <a:buChar char="»"/>
        <a:defRPr sz="2200" kern="1200">
          <a:solidFill>
            <a:schemeClr val="tx1"/>
          </a:solidFill>
          <a:latin typeface="Times New Roman" pitchFamily="18" charset="0"/>
          <a:ea typeface="+mn-ea"/>
          <a:cs typeface="Times New Roman" pitchFamily="18" charset="0"/>
        </a:defRPr>
      </a:lvl5pPr>
      <a:lvl6pPr marL="2771557"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5476"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9395"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3314"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7838" rtl="0" eaLnBrk="1" latinLnBrk="0" hangingPunct="1">
        <a:defRPr sz="2000" kern="1200">
          <a:solidFill>
            <a:schemeClr val="tx1"/>
          </a:solidFill>
          <a:latin typeface="+mn-lt"/>
          <a:ea typeface="+mn-ea"/>
          <a:cs typeface="+mn-cs"/>
        </a:defRPr>
      </a:lvl1pPr>
      <a:lvl2pPr marL="503920" algn="l" defTabSz="1007838" rtl="0" eaLnBrk="1" latinLnBrk="0" hangingPunct="1">
        <a:defRPr sz="2000" kern="1200">
          <a:solidFill>
            <a:schemeClr val="tx1"/>
          </a:solidFill>
          <a:latin typeface="+mn-lt"/>
          <a:ea typeface="+mn-ea"/>
          <a:cs typeface="+mn-cs"/>
        </a:defRPr>
      </a:lvl2pPr>
      <a:lvl3pPr marL="1007838" algn="l" defTabSz="1007838" rtl="0" eaLnBrk="1" latinLnBrk="0" hangingPunct="1">
        <a:defRPr sz="2000" kern="1200">
          <a:solidFill>
            <a:schemeClr val="tx1"/>
          </a:solidFill>
          <a:latin typeface="+mn-lt"/>
          <a:ea typeface="+mn-ea"/>
          <a:cs typeface="+mn-cs"/>
        </a:defRPr>
      </a:lvl3pPr>
      <a:lvl4pPr marL="1511758" algn="l" defTabSz="1007838" rtl="0" eaLnBrk="1" latinLnBrk="0" hangingPunct="1">
        <a:defRPr sz="2000" kern="1200">
          <a:solidFill>
            <a:schemeClr val="tx1"/>
          </a:solidFill>
          <a:latin typeface="+mn-lt"/>
          <a:ea typeface="+mn-ea"/>
          <a:cs typeface="+mn-cs"/>
        </a:defRPr>
      </a:lvl4pPr>
      <a:lvl5pPr marL="2015677" algn="l" defTabSz="1007838" rtl="0" eaLnBrk="1" latinLnBrk="0" hangingPunct="1">
        <a:defRPr sz="2000" kern="1200">
          <a:solidFill>
            <a:schemeClr val="tx1"/>
          </a:solidFill>
          <a:latin typeface="+mn-lt"/>
          <a:ea typeface="+mn-ea"/>
          <a:cs typeface="+mn-cs"/>
        </a:defRPr>
      </a:lvl5pPr>
      <a:lvl6pPr marL="2519597" algn="l" defTabSz="1007838" rtl="0" eaLnBrk="1" latinLnBrk="0" hangingPunct="1">
        <a:defRPr sz="2000" kern="1200">
          <a:solidFill>
            <a:schemeClr val="tx1"/>
          </a:solidFill>
          <a:latin typeface="+mn-lt"/>
          <a:ea typeface="+mn-ea"/>
          <a:cs typeface="+mn-cs"/>
        </a:defRPr>
      </a:lvl6pPr>
      <a:lvl7pPr marL="3023515" algn="l" defTabSz="1007838" rtl="0" eaLnBrk="1" latinLnBrk="0" hangingPunct="1">
        <a:defRPr sz="2000" kern="1200">
          <a:solidFill>
            <a:schemeClr val="tx1"/>
          </a:solidFill>
          <a:latin typeface="+mn-lt"/>
          <a:ea typeface="+mn-ea"/>
          <a:cs typeface="+mn-cs"/>
        </a:defRPr>
      </a:lvl7pPr>
      <a:lvl8pPr marL="3527435" algn="l" defTabSz="1007838" rtl="0" eaLnBrk="1" latinLnBrk="0" hangingPunct="1">
        <a:defRPr sz="2000" kern="1200">
          <a:solidFill>
            <a:schemeClr val="tx1"/>
          </a:solidFill>
          <a:latin typeface="+mn-lt"/>
          <a:ea typeface="+mn-ea"/>
          <a:cs typeface="+mn-cs"/>
        </a:defRPr>
      </a:lvl8pPr>
      <a:lvl9pPr marL="4031354" algn="l" defTabSz="100783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966788" y="4084638"/>
            <a:ext cx="8569325" cy="1620837"/>
          </a:xfrm>
        </p:spPr>
        <p:txBody>
          <a:bodyPr/>
          <a:lstStyle/>
          <a:p>
            <a:pP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6000" smtClean="0"/>
              <a:t>Felony Traffic Stops</a:t>
            </a:r>
          </a:p>
        </p:txBody>
      </p:sp>
      <p:sp>
        <p:nvSpPr>
          <p:cNvPr id="4" name="Subtitle 3"/>
          <p:cNvSpPr>
            <a:spLocks noGrp="1"/>
          </p:cNvSpPr>
          <p:nvPr>
            <p:ph type="subTitle" idx="1"/>
          </p:nvPr>
        </p:nvSpPr>
        <p:spPr>
          <a:xfrm>
            <a:off x="1001713" y="5276850"/>
            <a:ext cx="7056437" cy="865188"/>
          </a:xfrm>
        </p:spPr>
        <p:txBody>
          <a:bodyPr rtlCol="0">
            <a:normAutofit/>
          </a:bodyPr>
          <a:lstStyle/>
          <a:p>
            <a:pPr algn="l" defTabSz="1007838" eaLnBrk="1" fontAlgn="auto" hangingPunct="1">
              <a:spcAft>
                <a:spcPts val="0"/>
              </a:spcAft>
              <a:buFont typeface="Arial" pitchFamily="34" charset="0"/>
              <a:buNone/>
              <a:defRPr/>
            </a:pPr>
            <a:r>
              <a:rPr lang="en-US" dirty="0" smtClean="0"/>
              <a:t>Law Enforcement I</a:t>
            </a:r>
          </a:p>
        </p:txBody>
      </p:sp>
      <p:pic>
        <p:nvPicPr>
          <p:cNvPr id="14340" name="Picture 2" descr="LAW_SM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26988"/>
            <a:ext cx="1452563"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descr="trafficstop4cop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77913" y="1493838"/>
            <a:ext cx="515461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p:txBody>
          <a:bodyPr/>
          <a:lstStyle/>
          <a:p>
            <a:pPr eaLnBrk="1" hangingPunct="1"/>
            <a:r>
              <a:rPr lang="en-GB" smtClean="0"/>
              <a:t>Other Scenarios</a:t>
            </a:r>
            <a:endParaRPr lang="en-US" smtClean="0"/>
          </a:p>
        </p:txBody>
      </p:sp>
      <p:sp>
        <p:nvSpPr>
          <p:cNvPr id="23555" name="Rectangle 2"/>
          <p:cNvSpPr>
            <a:spLocks noGrp="1" noChangeArrowheads="1"/>
          </p:cNvSpPr>
          <p:nvPr>
            <p:ph idx="1"/>
          </p:nvPr>
        </p:nvSpPr>
        <p:spPr/>
        <p:txBody>
          <a:bodyPr/>
          <a:lstStyle/>
          <a:p>
            <a:pPr eaLnBrk="1" hangingPunct="1"/>
            <a:r>
              <a:rPr lang="en-GB" sz="3600" smtClean="0"/>
              <a:t>When there is more than one person in the vehicle, wait until the driver is in the squad car before getting the other occupants out of the vehicle.</a:t>
            </a:r>
            <a:endParaRPr lang="en-US" sz="3600" smtClean="0"/>
          </a:p>
        </p:txBody>
      </p:sp>
      <p:pic>
        <p:nvPicPr>
          <p:cNvPr id="23556" name="Picture 5" descr="cop traffic stop gu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6563" y="3760788"/>
            <a:ext cx="333375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1"/>
          </p:nvPr>
        </p:nvSpPr>
        <p:spPr/>
        <p:txBody>
          <a:bodyPr/>
          <a:lstStyle/>
          <a:p>
            <a:pPr>
              <a:defRPr/>
            </a:pPr>
            <a:fld id="{EAB1CBB6-FEDA-4709-B00B-0DABC0773376}" type="slidenum">
              <a:rPr lang="en-US"/>
              <a:pPr>
                <a:defRPr/>
              </a:pPr>
              <a:t>10</a:t>
            </a:fld>
            <a:endParaRPr lang="en-US"/>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503238" y="303213"/>
            <a:ext cx="9337674" cy="1258887"/>
          </a:xfrm>
        </p:spPr>
        <p:txBody>
          <a:bodyPr/>
          <a:lstStyle/>
          <a:p>
            <a:pPr eaLnBrk="1" hangingPunct="1"/>
            <a:r>
              <a:rPr lang="en-GB" dirty="0" smtClean="0"/>
              <a:t>Other Scenarios </a:t>
            </a:r>
            <a:r>
              <a:rPr lang="en-GB" sz="2400" dirty="0"/>
              <a:t>(continued)</a:t>
            </a:r>
            <a:endParaRPr lang="en-US" sz="2400" dirty="0" smtClean="0"/>
          </a:p>
        </p:txBody>
      </p:sp>
      <p:sp>
        <p:nvSpPr>
          <p:cNvPr id="24579" name="Rectangle 2"/>
          <p:cNvSpPr>
            <a:spLocks noGrp="1" noChangeArrowheads="1"/>
          </p:cNvSpPr>
          <p:nvPr>
            <p:ph idx="1"/>
          </p:nvPr>
        </p:nvSpPr>
        <p:spPr/>
        <p:txBody>
          <a:bodyPr/>
          <a:lstStyle/>
          <a:p>
            <a:pPr eaLnBrk="1" hangingPunct="1"/>
            <a:r>
              <a:rPr lang="en-GB" sz="3600" smtClean="0"/>
              <a:t>When there is a gun in the suspect's waistband, </a:t>
            </a:r>
            <a:r>
              <a:rPr lang="en-US" sz="3600" smtClean="0"/>
              <a:t>let him or her know that you see it and you will shoot if he or she reaches for it.</a:t>
            </a:r>
          </a:p>
          <a:p>
            <a:pPr eaLnBrk="1" hangingPunct="1"/>
            <a:endParaRPr lang="en-US" sz="3600" smtClean="0"/>
          </a:p>
        </p:txBody>
      </p:sp>
      <p:pic>
        <p:nvPicPr>
          <p:cNvPr id="24580" name="Picture 8" descr="handgun-s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7913" y="4008438"/>
            <a:ext cx="3276600" cy="221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1"/>
          </p:nvPr>
        </p:nvSpPr>
        <p:spPr/>
        <p:txBody>
          <a:bodyPr/>
          <a:lstStyle/>
          <a:p>
            <a:pPr>
              <a:defRPr/>
            </a:pPr>
            <a:fld id="{898339ED-6174-4E56-B6CD-550E0A43896E}" type="slidenum">
              <a:rPr lang="en-US"/>
              <a:pPr>
                <a:defRPr/>
              </a:pPr>
              <a:t>11</a:t>
            </a:fld>
            <a:endParaRPr lang="en-US"/>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Resources</a:t>
            </a:r>
          </a:p>
        </p:txBody>
      </p:sp>
      <p:sp>
        <p:nvSpPr>
          <p:cNvPr id="25603" name="Content Placeholder 2"/>
          <p:cNvSpPr>
            <a:spLocks noGrp="1"/>
          </p:cNvSpPr>
          <p:nvPr>
            <p:ph idx="1"/>
          </p:nvPr>
        </p:nvSpPr>
        <p:spPr/>
        <p:txBody>
          <a:bodyPr/>
          <a:lstStyle/>
          <a:p>
            <a:r>
              <a:rPr lang="en-US" dirty="0"/>
              <a:t>Texas Commission on Law Enforcement Officers Standards and Education (TCLOESE) Training</a:t>
            </a:r>
          </a:p>
          <a:p>
            <a:r>
              <a:rPr lang="en-US" dirty="0"/>
              <a:t>Officer’s experience on-the-job</a:t>
            </a:r>
          </a:p>
          <a:p>
            <a:r>
              <a:rPr lang="en-US" dirty="0"/>
              <a:t>Do an Internet search for the following:</a:t>
            </a:r>
          </a:p>
          <a:p>
            <a:pPr lvl="1"/>
            <a:r>
              <a:rPr lang="en-US" dirty="0"/>
              <a:t>Traffic stops too dangerous for one former officer</a:t>
            </a:r>
          </a:p>
          <a:p>
            <a:pPr lvl="1"/>
            <a:r>
              <a:rPr lang="en-US" dirty="0"/>
              <a:t>Police Explorer felony vehicle stop</a:t>
            </a:r>
            <a:endParaRPr lang="en-US" b="1" dirty="0"/>
          </a:p>
          <a:p>
            <a:pPr lvl="1"/>
            <a:r>
              <a:rPr lang="en-US" dirty="0"/>
              <a:t>High risk traffic stop</a:t>
            </a:r>
          </a:p>
          <a:p>
            <a:pPr eaLnBrk="1" hangingPunct="1">
              <a:buFont typeface="Arial" charset="0"/>
              <a:buNone/>
            </a:pPr>
            <a:endParaRPr lang="en-US" dirty="0" smtClean="0"/>
          </a:p>
        </p:txBody>
      </p:sp>
      <p:sp>
        <p:nvSpPr>
          <p:cNvPr id="4" name="Slide Number Placeholder 3"/>
          <p:cNvSpPr>
            <a:spLocks noGrp="1"/>
          </p:cNvSpPr>
          <p:nvPr>
            <p:ph type="sldNum" sz="quarter" idx="11"/>
          </p:nvPr>
        </p:nvSpPr>
        <p:spPr/>
        <p:txBody>
          <a:bodyPr/>
          <a:lstStyle/>
          <a:p>
            <a:pPr>
              <a:defRPr/>
            </a:pPr>
            <a:fld id="{0C53E321-A48E-470F-B496-D9E12CE4DBF4}" type="slidenum">
              <a:rPr lang="en-US"/>
              <a:pPr>
                <a:defRPr/>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E74284E1-5E71-4BF7-A3B6-2142DF2469A8}" type="slidenum">
              <a:rPr lang="en-US" smtClean="0"/>
              <a:pPr>
                <a:defRPr/>
              </a:pPr>
              <a:t>2</a:t>
            </a:fld>
            <a:endParaRPr lang="en-US"/>
          </a:p>
        </p:txBody>
      </p:sp>
      <p:sp>
        <p:nvSpPr>
          <p:cNvPr id="15363" name="Content Placeholder 1"/>
          <p:cNvSpPr>
            <a:spLocks noGrp="1"/>
          </p:cNvSpPr>
          <p:nvPr>
            <p:ph idx="1"/>
          </p:nvPr>
        </p:nvSpPr>
        <p:spPr>
          <a:xfrm>
            <a:off x="503238" y="503238"/>
            <a:ext cx="9074150" cy="6249987"/>
          </a:xfrm>
        </p:spPr>
        <p:txBody>
          <a:bodyPr/>
          <a:lstStyle/>
          <a:p>
            <a:pPr marL="0" indent="0">
              <a:lnSpc>
                <a:spcPct val="80000"/>
              </a:lnSpc>
              <a:buSzPct val="85000"/>
              <a:buFontTx/>
              <a:buNone/>
            </a:pPr>
            <a:r>
              <a:rPr lang="en-US" sz="1800" b="1" smtClean="0"/>
              <a:t>Copyright and Terms of Service</a:t>
            </a:r>
          </a:p>
          <a:p>
            <a:pPr marL="0" indent="0">
              <a:lnSpc>
                <a:spcPct val="80000"/>
              </a:lnSpc>
              <a:buSzPct val="85000"/>
              <a:buFontTx/>
              <a:buNone/>
            </a:pPr>
            <a:endParaRPr lang="en-US" sz="1800" smtClean="0"/>
          </a:p>
          <a:p>
            <a:pPr marL="0" indent="0">
              <a:lnSpc>
                <a:spcPct val="80000"/>
              </a:lnSpc>
              <a:buSzPct val="85000"/>
              <a:buFontTx/>
              <a:buNone/>
            </a:pPr>
            <a:r>
              <a:rPr lang="en-US" sz="1800" smtClean="0"/>
              <a:t>Copyright © Texas Education Agency, 2011. These materials are copyrighted © and trademarked ™ as the property of the Texas Education Agency (TEA) and may not be reproduced without the express written permission of TEA, except under the following conditions:</a:t>
            </a:r>
          </a:p>
          <a:p>
            <a:pPr marL="0" indent="0" eaLnBrk="1" hangingPunct="1">
              <a:lnSpc>
                <a:spcPct val="80000"/>
              </a:lnSpc>
              <a:buSzPct val="85000"/>
              <a:buFontTx/>
              <a:buNone/>
            </a:pPr>
            <a:endParaRPr lang="en-US" sz="1800" smtClean="0"/>
          </a:p>
          <a:p>
            <a:pPr marL="0" indent="0" eaLnBrk="1" hangingPunct="1">
              <a:lnSpc>
                <a:spcPct val="80000"/>
              </a:lnSpc>
              <a:spcAft>
                <a:spcPts val="600"/>
              </a:spcAft>
              <a:buSzPct val="85000"/>
              <a:buFontTx/>
              <a:buNone/>
            </a:pPr>
            <a:r>
              <a:rPr lang="en-US" sz="1800" smtClean="0"/>
              <a:t>1)  Texas public school districts, charter schools, and Education Service Centers may reproduce and use copies of the Materials and Related Materials for the districts’ and schools’ educational use without obtaining permission from TEA.</a:t>
            </a:r>
          </a:p>
          <a:p>
            <a:pPr marL="0" indent="0" eaLnBrk="1" hangingPunct="1">
              <a:lnSpc>
                <a:spcPct val="80000"/>
              </a:lnSpc>
              <a:spcAft>
                <a:spcPts val="600"/>
              </a:spcAft>
              <a:buSzPct val="85000"/>
              <a:buFontTx/>
              <a:buNone/>
            </a:pPr>
            <a:r>
              <a:rPr lang="en-US" sz="1800" smtClean="0"/>
              <a:t>2)  Residents of the state of Texas may reproduce and use copies of the Materials and Related Materials for individual personal use only, without obtaining written permission of TEA.</a:t>
            </a:r>
          </a:p>
          <a:p>
            <a:pPr marL="0" indent="0" eaLnBrk="1" hangingPunct="1">
              <a:lnSpc>
                <a:spcPct val="80000"/>
              </a:lnSpc>
              <a:spcAft>
                <a:spcPts val="600"/>
              </a:spcAft>
              <a:buSzPct val="85000"/>
              <a:buFontTx/>
              <a:buNone/>
            </a:pPr>
            <a:r>
              <a:rPr lang="en-US" sz="1800" smtClean="0"/>
              <a:t>3)  Any portion reproduced must be reproduced in its entirety and remain unedited, unaltered and unchanged in any way.</a:t>
            </a:r>
          </a:p>
          <a:p>
            <a:pPr marL="0" indent="0" eaLnBrk="1" hangingPunct="1">
              <a:lnSpc>
                <a:spcPct val="80000"/>
              </a:lnSpc>
              <a:buSzPct val="85000"/>
              <a:buFontTx/>
              <a:buNone/>
            </a:pPr>
            <a:r>
              <a:rPr lang="en-US" sz="1800" smtClean="0"/>
              <a:t>4)  No monetary charge can be made for the reproduced materials or any document containing them; however, a reasonable charge to cover only the cost of reproduction and distribution may be charged.</a:t>
            </a:r>
          </a:p>
          <a:p>
            <a:pPr marL="0" indent="0" eaLnBrk="1" hangingPunct="1">
              <a:lnSpc>
                <a:spcPct val="80000"/>
              </a:lnSpc>
              <a:buSzPct val="85000"/>
              <a:buFontTx/>
              <a:buNone/>
            </a:pPr>
            <a:endParaRPr lang="en-US" sz="1800" smtClean="0"/>
          </a:p>
          <a:p>
            <a:pPr marL="0" indent="0" eaLnBrk="1" hangingPunct="1">
              <a:lnSpc>
                <a:spcPct val="80000"/>
              </a:lnSpc>
              <a:buSzPct val="85000"/>
              <a:buFontTx/>
              <a:buNone/>
            </a:pPr>
            <a:r>
              <a:rPr lang="en-US" sz="1800" smtClean="0"/>
              <a:t>Private entities or persons located in Texas that are </a:t>
            </a:r>
            <a:r>
              <a:rPr lang="en-US" sz="1800" b="1" smtClean="0"/>
              <a:t>not</a:t>
            </a:r>
            <a:r>
              <a:rPr lang="en-US" sz="1800" smtClean="0"/>
              <a:t> Texas public school districts, Texas Education Service Centers, or Texas charter schools or any entity, whether public or private, educational or non-educational, located </a:t>
            </a:r>
            <a:r>
              <a:rPr lang="en-US" sz="1800" b="1" smtClean="0"/>
              <a:t>outside the state of Texas</a:t>
            </a:r>
            <a:r>
              <a:rPr lang="en-US" sz="1800" smtClean="0"/>
              <a:t> </a:t>
            </a:r>
            <a:r>
              <a:rPr lang="en-US" sz="1800" i="1" smtClean="0"/>
              <a:t>MUST</a:t>
            </a:r>
            <a:r>
              <a:rPr lang="en-US" sz="1800" smtClean="0"/>
              <a:t> obtain written approval from TEA and will be required to enter into a license agreement that may involve the payment of a licensing fee or a royalty.</a:t>
            </a:r>
          </a:p>
          <a:p>
            <a:pPr marL="0" indent="0" eaLnBrk="1" hangingPunct="1">
              <a:lnSpc>
                <a:spcPct val="80000"/>
              </a:lnSpc>
              <a:buSzPct val="85000"/>
              <a:buFontTx/>
              <a:buNone/>
            </a:pPr>
            <a:endParaRPr lang="en-US" sz="1800" smtClean="0"/>
          </a:p>
          <a:p>
            <a:pPr marL="0" indent="0">
              <a:buFontTx/>
              <a:buNone/>
            </a:pPr>
            <a:r>
              <a:rPr lang="en-US" sz="1800" smtClean="0"/>
              <a:t>Contact </a:t>
            </a:r>
            <a:r>
              <a:rPr lang="en-US" sz="1800" b="1" smtClean="0">
                <a:hlinkClick r:id="rId2" tooltip="copyrights@tea.state.tx.us"/>
              </a:rPr>
              <a:t>TEA Copyrights</a:t>
            </a:r>
            <a:r>
              <a:rPr lang="en-US" sz="1800" smtClean="0"/>
              <a:t> with any questions you may have.</a:t>
            </a:r>
          </a:p>
          <a:p>
            <a:pPr marL="0" indent="0">
              <a:buFontTx/>
              <a:buNone/>
            </a:pPr>
            <a:endParaRPr lang="en-US" sz="1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p:txBody>
          <a:bodyPr/>
          <a:lstStyle/>
          <a:p>
            <a:pP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When are they done?</a:t>
            </a:r>
          </a:p>
        </p:txBody>
      </p:sp>
      <p:sp>
        <p:nvSpPr>
          <p:cNvPr id="4099" name="Rectangle 2"/>
          <p:cNvSpPr>
            <a:spLocks noGrp="1" noChangeArrowheads="1"/>
          </p:cNvSpPr>
          <p:nvPr>
            <p:ph idx="1"/>
          </p:nvPr>
        </p:nvSpPr>
        <p:spPr/>
        <p:txBody>
          <a:bodyPr/>
          <a:lstStyle/>
          <a:p>
            <a:pPr eaLnBrk="1" hangingPunct="1">
              <a:buFont typeface="Arial" charset="0"/>
              <a:buNone/>
              <a:defRPr/>
            </a:pPr>
            <a:r>
              <a:rPr lang="en-GB" sz="3600" dirty="0" smtClean="0">
                <a:latin typeface="Times New Roman" pitchFamily="16" charset="0"/>
                <a:cs typeface="Times New Roman" pitchFamily="16" charset="0"/>
              </a:rPr>
              <a:t>Felony Traffic Stops are performed when</a:t>
            </a:r>
            <a:endParaRPr lang="en-US" sz="3600" dirty="0" smtClean="0">
              <a:latin typeface="Times New Roman" pitchFamily="16" charset="0"/>
              <a:cs typeface="Times New Roman" pitchFamily="16" charset="0"/>
            </a:endParaRPr>
          </a:p>
          <a:p>
            <a:pPr marL="620713" indent="-276225" eaLnBrk="1" hangingPunct="1">
              <a:defRPr/>
            </a:pPr>
            <a:r>
              <a:rPr lang="en-GB" sz="3600" dirty="0" smtClean="0">
                <a:latin typeface="Times New Roman" pitchFamily="16" charset="0"/>
                <a:cs typeface="Times New Roman" pitchFamily="16" charset="0"/>
              </a:rPr>
              <a:t>There is a felony warrant</a:t>
            </a:r>
            <a:endParaRPr lang="en-US" sz="3600" dirty="0" smtClean="0">
              <a:latin typeface="Times New Roman" pitchFamily="16" charset="0"/>
              <a:cs typeface="Times New Roman" pitchFamily="16" charset="0"/>
            </a:endParaRPr>
          </a:p>
          <a:p>
            <a:pPr marL="620713" indent="-276225" eaLnBrk="1" hangingPunct="1">
              <a:defRPr/>
            </a:pPr>
            <a:r>
              <a:rPr lang="en-GB" sz="3600" dirty="0" smtClean="0">
                <a:latin typeface="Times New Roman" pitchFamily="16" charset="0"/>
                <a:cs typeface="Times New Roman" pitchFamily="16" charset="0"/>
              </a:rPr>
              <a:t>The vehicle is stolen</a:t>
            </a:r>
            <a:endParaRPr lang="en-US" sz="3600" dirty="0" smtClean="0">
              <a:latin typeface="Times New Roman" pitchFamily="16" charset="0"/>
              <a:cs typeface="Times New Roman" pitchFamily="16" charset="0"/>
            </a:endParaRPr>
          </a:p>
          <a:p>
            <a:pPr marL="620713" indent="-276225" eaLnBrk="1" hangingPunct="1">
              <a:defRPr/>
            </a:pPr>
            <a:r>
              <a:rPr lang="en-GB" sz="3600" dirty="0" smtClean="0">
                <a:latin typeface="Times New Roman" pitchFamily="16" charset="0"/>
                <a:cs typeface="Times New Roman" pitchFamily="16" charset="0"/>
              </a:rPr>
              <a:t>There is a threat to officer safety</a:t>
            </a:r>
            <a:endParaRPr lang="en-US" sz="3600" dirty="0" smtClean="0">
              <a:latin typeface="Times New Roman" pitchFamily="16" charset="0"/>
              <a:cs typeface="Times New Roman" pitchFamily="16" charset="0"/>
            </a:endParaRPr>
          </a:p>
        </p:txBody>
      </p:sp>
      <p:sp>
        <p:nvSpPr>
          <p:cNvPr id="4" name="Slide Number Placeholder 3"/>
          <p:cNvSpPr>
            <a:spLocks noGrp="1"/>
          </p:cNvSpPr>
          <p:nvPr>
            <p:ph type="sldNum" sz="quarter" idx="11"/>
          </p:nvPr>
        </p:nvSpPr>
        <p:spPr/>
        <p:txBody>
          <a:bodyPr/>
          <a:lstStyle/>
          <a:p>
            <a:pPr>
              <a:defRPr/>
            </a:pPr>
            <a:fld id="{B25713EB-D235-4AC4-AE1B-51E0B1695D49}" type="slidenum">
              <a:rPr lang="en-US"/>
              <a:pPr>
                <a:defRPr/>
              </a:pPr>
              <a:t>3</a:t>
            </a:fld>
            <a:endParaRPr lang="en-US"/>
          </a:p>
        </p:txBody>
      </p:sp>
      <p:pic>
        <p:nvPicPr>
          <p:cNvPr id="16389" name="Picture 6" descr="trafficcopstach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40513" y="4465638"/>
            <a:ext cx="2438400"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p:txBody>
          <a:bodyPr/>
          <a:lstStyle/>
          <a:p>
            <a:pP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Positioning</a:t>
            </a:r>
          </a:p>
        </p:txBody>
      </p:sp>
      <p:sp>
        <p:nvSpPr>
          <p:cNvPr id="5123" name="Rectangle 2"/>
          <p:cNvSpPr>
            <a:spLocks noGrp="1" noChangeArrowheads="1"/>
          </p:cNvSpPr>
          <p:nvPr>
            <p:ph idx="1"/>
          </p:nvPr>
        </p:nvSpPr>
        <p:spPr/>
        <p:txBody>
          <a:bodyPr/>
          <a:lstStyle/>
          <a:p>
            <a:pPr eaLnBrk="1" hangingPunct="1">
              <a:buFont typeface="Arial" charset="0"/>
              <a:buNone/>
              <a:defRPr/>
            </a:pPr>
            <a:r>
              <a:rPr lang="en-GB" sz="4400" dirty="0" smtClean="0">
                <a:latin typeface="Times New Roman" pitchFamily="16" charset="0"/>
                <a:cs typeface="Times New Roman" pitchFamily="16" charset="0"/>
              </a:rPr>
              <a:t>Positions of Vehicles and Officers</a:t>
            </a:r>
            <a:endParaRPr lang="en-US" sz="4400" dirty="0" smtClean="0">
              <a:latin typeface="Times New Roman" pitchFamily="16" charset="0"/>
              <a:cs typeface="Times New Roman" pitchFamily="16" charset="0"/>
            </a:endParaRPr>
          </a:p>
          <a:p>
            <a:pPr marL="690563" indent="-293688" eaLnBrk="1" hangingPunct="1">
              <a:defRPr/>
            </a:pPr>
            <a:r>
              <a:rPr lang="en-GB" sz="3600" dirty="0" smtClean="0">
                <a:latin typeface="Times New Roman" pitchFamily="16" charset="0"/>
                <a:cs typeface="Times New Roman" pitchFamily="16" charset="0"/>
              </a:rPr>
              <a:t>Officer vehicles are parked side-by-side.</a:t>
            </a:r>
            <a:endParaRPr lang="en-US" sz="3600" dirty="0" smtClean="0">
              <a:latin typeface="Times New Roman" pitchFamily="16" charset="0"/>
              <a:cs typeface="Times New Roman" pitchFamily="16" charset="0"/>
            </a:endParaRPr>
          </a:p>
          <a:p>
            <a:pPr marL="690563" indent="-293688" eaLnBrk="1" hangingPunct="1">
              <a:defRPr/>
            </a:pPr>
            <a:r>
              <a:rPr lang="en-GB" sz="3600" dirty="0" smtClean="0">
                <a:latin typeface="Times New Roman" pitchFamily="16" charset="0"/>
                <a:cs typeface="Times New Roman" pitchFamily="16" charset="0"/>
              </a:rPr>
              <a:t>Officers take cover behind the vehicle door.</a:t>
            </a:r>
            <a:endParaRPr lang="en-US" sz="3600" dirty="0" smtClean="0">
              <a:latin typeface="Times New Roman" pitchFamily="16" charset="0"/>
              <a:cs typeface="Times New Roman" pitchFamily="16" charset="0"/>
            </a:endParaRPr>
          </a:p>
        </p:txBody>
      </p:sp>
      <p:sp>
        <p:nvSpPr>
          <p:cNvPr id="4" name="Slide Number Placeholder 3"/>
          <p:cNvSpPr>
            <a:spLocks noGrp="1"/>
          </p:cNvSpPr>
          <p:nvPr>
            <p:ph type="sldNum" sz="quarter" idx="11"/>
          </p:nvPr>
        </p:nvSpPr>
        <p:spPr/>
        <p:txBody>
          <a:bodyPr/>
          <a:lstStyle/>
          <a:p>
            <a:pPr>
              <a:defRPr/>
            </a:pPr>
            <a:fld id="{18C35BFF-64E1-4756-9711-F2C151C402DB}" type="slidenum">
              <a:rPr lang="en-US"/>
              <a:pPr>
                <a:defRPr/>
              </a:pPr>
              <a:t>4</a:t>
            </a:fld>
            <a:endParaRPr lang="en-US"/>
          </a:p>
        </p:txBody>
      </p:sp>
      <p:pic>
        <p:nvPicPr>
          <p:cNvPr id="17413" name="Picture 5" descr="trafficcopdoo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90650" y="3856038"/>
            <a:ext cx="395446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p:txBody>
          <a:bodyPr/>
          <a:lstStyle/>
          <a:p>
            <a:pP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Procedures</a:t>
            </a:r>
          </a:p>
        </p:txBody>
      </p:sp>
      <p:sp>
        <p:nvSpPr>
          <p:cNvPr id="6147" name="Rectangle 2"/>
          <p:cNvSpPr>
            <a:spLocks noGrp="1" noChangeArrowheads="1"/>
          </p:cNvSpPr>
          <p:nvPr>
            <p:ph idx="1"/>
          </p:nvPr>
        </p:nvSpPr>
        <p:spPr>
          <a:xfrm>
            <a:off x="503238" y="1763713"/>
            <a:ext cx="9261475" cy="4989512"/>
          </a:xfrm>
        </p:spPr>
        <p:txBody>
          <a:bodyPr/>
          <a:lstStyle/>
          <a:p>
            <a:pPr marL="465138" lvl="1" indent="-465138">
              <a:buFont typeface="Arial" charset="0"/>
              <a:buNone/>
            </a:pPr>
            <a:r>
              <a:rPr lang="en-US" sz="3600" smtClean="0"/>
              <a:t>The primary officer commands the driver to:</a:t>
            </a:r>
          </a:p>
          <a:p>
            <a:pPr marL="854075" lvl="2" indent="-388938" eaLnBrk="1" hangingPunct="1"/>
            <a:r>
              <a:rPr lang="en-GB" sz="3200" smtClean="0"/>
              <a:t>Put his hands out of the window</a:t>
            </a:r>
            <a:endParaRPr lang="en-US" sz="3200" smtClean="0"/>
          </a:p>
          <a:p>
            <a:pPr marL="854075" lvl="2" indent="-388938" eaLnBrk="1" hangingPunct="1"/>
            <a:r>
              <a:rPr lang="en-GB" sz="3200" smtClean="0"/>
              <a:t>Throw the keys out of the window</a:t>
            </a:r>
            <a:endParaRPr lang="en-US" sz="3200" smtClean="0"/>
          </a:p>
          <a:p>
            <a:pPr marL="854075" lvl="2" indent="-388938" eaLnBrk="1" hangingPunct="1"/>
            <a:r>
              <a:rPr lang="en-GB" sz="3200" smtClean="0"/>
              <a:t>Open the door from the outside with his left hand</a:t>
            </a:r>
            <a:endParaRPr lang="en-US" sz="3200" smtClean="0"/>
          </a:p>
        </p:txBody>
      </p:sp>
      <p:sp>
        <p:nvSpPr>
          <p:cNvPr id="4" name="Slide Number Placeholder 3"/>
          <p:cNvSpPr>
            <a:spLocks noGrp="1"/>
          </p:cNvSpPr>
          <p:nvPr>
            <p:ph type="sldNum" sz="quarter" idx="11"/>
          </p:nvPr>
        </p:nvSpPr>
        <p:spPr/>
        <p:txBody>
          <a:bodyPr/>
          <a:lstStyle/>
          <a:p>
            <a:pPr>
              <a:defRPr/>
            </a:pPr>
            <a:fld id="{BD993D97-2A57-48A1-8A3A-472CFF0D89C8}" type="slidenum">
              <a:rPr lang="en-US"/>
              <a:pPr>
                <a:defRPr/>
              </a:pPr>
              <a:t>5</a:t>
            </a:fld>
            <a:endParaRPr lang="en-US"/>
          </a:p>
        </p:txBody>
      </p:sp>
      <p:pic>
        <p:nvPicPr>
          <p:cNvPr id="18437" name="Picture 5" descr="trafficcoptalk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81725" y="4160838"/>
            <a:ext cx="26685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fade">
                                      <p:cBhvr>
                                        <p:cTn id="10" dur="2000"/>
                                        <p:tgtEl>
                                          <p:spTgt spid="614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fade">
                                      <p:cBhvr>
                                        <p:cTn id="13" dur="2000"/>
                                        <p:tgtEl>
                                          <p:spTgt spid="614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Effect transition="in" filter="fade">
                                      <p:cBhvr>
                                        <p:cTn id="16"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p:txBody>
          <a:bodyPr/>
          <a:lstStyle/>
          <a:p>
            <a:pP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Procedures </a:t>
            </a:r>
            <a:r>
              <a:rPr lang="en-GB" sz="2400" dirty="0" smtClean="0"/>
              <a:t>(continued)</a:t>
            </a:r>
          </a:p>
        </p:txBody>
      </p:sp>
      <p:sp>
        <p:nvSpPr>
          <p:cNvPr id="19459" name="Rectangle 2"/>
          <p:cNvSpPr>
            <a:spLocks noGrp="1" noChangeArrowheads="1"/>
          </p:cNvSpPr>
          <p:nvPr>
            <p:ph idx="1"/>
          </p:nvPr>
        </p:nvSpPr>
        <p:spPr>
          <a:xfrm>
            <a:off x="468313" y="1493838"/>
            <a:ext cx="9074150" cy="5368925"/>
          </a:xfrm>
        </p:spPr>
        <p:txBody>
          <a:bodyPr/>
          <a:lstStyle/>
          <a:p>
            <a:pPr marL="465138" lvl="1" indent="-465138">
              <a:buFont typeface="Arial" charset="0"/>
              <a:buNone/>
            </a:pPr>
            <a:r>
              <a:rPr lang="en-US" sz="4000" smtClean="0"/>
              <a:t>The primary officer commands (continued)</a:t>
            </a:r>
          </a:p>
          <a:p>
            <a:pPr marL="1035050" lvl="2" indent="-346075" eaLnBrk="1" hangingPunct="1"/>
            <a:r>
              <a:rPr lang="en-GB" sz="3600" smtClean="0"/>
              <a:t>Lift up his or her shirt and turn around</a:t>
            </a:r>
            <a:endParaRPr lang="en-US" sz="3600" smtClean="0"/>
          </a:p>
          <a:p>
            <a:pPr marL="1035050" lvl="2" indent="-346075" eaLnBrk="1" hangingPunct="1"/>
            <a:r>
              <a:rPr lang="en-GB" sz="3600" smtClean="0"/>
              <a:t>Face away from the officer and walk backwards to the sound of the officer’s voice</a:t>
            </a:r>
            <a:endParaRPr lang="en-US" sz="3600" smtClean="0"/>
          </a:p>
          <a:p>
            <a:pPr marL="1035050" lvl="2" indent="-346075" eaLnBrk="1" hangingPunct="1"/>
            <a:r>
              <a:rPr lang="en-GB" sz="3600" smtClean="0"/>
              <a:t>Take a few steps to the right, when the suspect is close enough</a:t>
            </a:r>
            <a:endParaRPr lang="en-US" sz="3600" smtClean="0"/>
          </a:p>
          <a:p>
            <a:pPr marL="1035050" lvl="2" indent="-346075" eaLnBrk="1" hangingPunct="1"/>
            <a:r>
              <a:rPr lang="en-GB" sz="3600" smtClean="0"/>
              <a:t>Stop and get on his or her knees or stomach</a:t>
            </a:r>
            <a:endParaRPr lang="en-US" sz="3600" smtClean="0"/>
          </a:p>
        </p:txBody>
      </p:sp>
      <p:sp>
        <p:nvSpPr>
          <p:cNvPr id="4" name="Slide Number Placeholder 3"/>
          <p:cNvSpPr>
            <a:spLocks noGrp="1"/>
          </p:cNvSpPr>
          <p:nvPr>
            <p:ph type="sldNum" sz="quarter" idx="11"/>
          </p:nvPr>
        </p:nvSpPr>
        <p:spPr/>
        <p:txBody>
          <a:bodyPr/>
          <a:lstStyle/>
          <a:p>
            <a:pPr>
              <a:defRPr/>
            </a:pPr>
            <a:fld id="{89E46253-8F91-4A81-B9ED-1B9089FCFC0E}" type="slidenum">
              <a:rPr lang="en-US"/>
              <a:pPr>
                <a:defRPr/>
              </a:pPr>
              <a:t>6</a:t>
            </a:fld>
            <a:endParaRPr 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p:txBody>
          <a:bodyPr/>
          <a:lstStyle/>
          <a:p>
            <a:pP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Procedures </a:t>
            </a:r>
            <a:r>
              <a:rPr lang="en-GB" sz="2400" dirty="0" smtClean="0"/>
              <a:t>(continued)</a:t>
            </a:r>
          </a:p>
        </p:txBody>
      </p:sp>
      <p:sp>
        <p:nvSpPr>
          <p:cNvPr id="6147" name="Rectangle 2"/>
          <p:cNvSpPr>
            <a:spLocks noGrp="1" noChangeArrowheads="1"/>
          </p:cNvSpPr>
          <p:nvPr>
            <p:ph idx="1"/>
          </p:nvPr>
        </p:nvSpPr>
        <p:spPr/>
        <p:txBody>
          <a:bodyPr rtlCol="0">
            <a:normAutofit/>
          </a:bodyPr>
          <a:lstStyle/>
          <a:p>
            <a:pPr marL="377940" indent="-377940" defTabSz="1007838" eaLnBrk="1" fontAlgn="auto" hangingPunct="1">
              <a:spcAft>
                <a:spcPts val="0"/>
              </a:spcAft>
              <a:buFont typeface="Arial" pitchFamily="34" charset="0"/>
              <a:buNone/>
              <a:defRPr/>
            </a:pPr>
            <a:r>
              <a:rPr lang="en-GB" sz="4000" dirty="0" smtClean="0"/>
              <a:t>The backup officer</a:t>
            </a:r>
            <a:endParaRPr lang="en-US" sz="4000" dirty="0" smtClean="0"/>
          </a:p>
          <a:p>
            <a:pPr marL="688975" indent="-284163" defTabSz="1007838" eaLnBrk="1" fontAlgn="auto" hangingPunct="1">
              <a:spcAft>
                <a:spcPts val="0"/>
              </a:spcAft>
              <a:buFont typeface="Arial" pitchFamily="34" charset="0"/>
              <a:buChar char="•"/>
              <a:defRPr/>
            </a:pPr>
            <a:r>
              <a:rPr lang="en-GB" sz="4000" dirty="0" smtClean="0"/>
              <a:t>Arrests the suspect</a:t>
            </a:r>
            <a:endParaRPr lang="en-US" sz="4000" b="1" dirty="0" smtClean="0"/>
          </a:p>
          <a:p>
            <a:pPr marL="688975" indent="-284163" defTabSz="1007838" eaLnBrk="1" fontAlgn="auto" hangingPunct="1">
              <a:spcAft>
                <a:spcPts val="0"/>
              </a:spcAft>
              <a:buFont typeface="Arial" pitchFamily="34" charset="0"/>
              <a:buChar char="•"/>
              <a:defRPr/>
            </a:pPr>
            <a:r>
              <a:rPr lang="en-GB" sz="4000" dirty="0" smtClean="0"/>
              <a:t>Takes the suspect to his car</a:t>
            </a:r>
            <a:endParaRPr lang="en-US" sz="4000" b="1" dirty="0" smtClean="0"/>
          </a:p>
          <a:p>
            <a:pPr marL="688975" indent="-284163" defTabSz="1007838" eaLnBrk="1" fontAlgn="auto" hangingPunct="1">
              <a:spcAft>
                <a:spcPts val="0"/>
              </a:spcAft>
              <a:buFont typeface="Arial" pitchFamily="34" charset="0"/>
              <a:buChar char="•"/>
              <a:defRPr/>
            </a:pPr>
            <a:r>
              <a:rPr lang="en-GB" sz="4000" dirty="0" smtClean="0"/>
              <a:t>Searches the suspect</a:t>
            </a:r>
            <a:endParaRPr lang="en-US" sz="4000" b="1" dirty="0" smtClean="0"/>
          </a:p>
        </p:txBody>
      </p:sp>
      <p:sp>
        <p:nvSpPr>
          <p:cNvPr id="4" name="Slide Number Placeholder 3"/>
          <p:cNvSpPr>
            <a:spLocks noGrp="1"/>
          </p:cNvSpPr>
          <p:nvPr>
            <p:ph type="sldNum" sz="quarter" idx="11"/>
          </p:nvPr>
        </p:nvSpPr>
        <p:spPr/>
        <p:txBody>
          <a:bodyPr/>
          <a:lstStyle/>
          <a:p>
            <a:pPr>
              <a:defRPr/>
            </a:pPr>
            <a:fld id="{5B7FC540-E6A3-4CBF-981F-F292C1028B02}" type="slidenum">
              <a:rPr lang="en-US"/>
              <a:pPr>
                <a:defRPr/>
              </a:pPr>
              <a:t>7</a:t>
            </a:fld>
            <a:endParaRPr lang="en-US"/>
          </a:p>
        </p:txBody>
      </p:sp>
      <p:pic>
        <p:nvPicPr>
          <p:cNvPr id="20485" name="Picture 5" descr="arrestundercov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0913" y="4084638"/>
            <a:ext cx="3124200"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20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20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p:txBody>
          <a:bodyPr/>
          <a:lstStyle/>
          <a:p>
            <a:pP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Procedures </a:t>
            </a:r>
            <a:r>
              <a:rPr lang="en-GB" sz="2400" dirty="0" smtClean="0"/>
              <a:t>(continued)</a:t>
            </a:r>
          </a:p>
        </p:txBody>
      </p:sp>
      <p:sp>
        <p:nvSpPr>
          <p:cNvPr id="21507" name="Rectangle 2"/>
          <p:cNvSpPr>
            <a:spLocks noGrp="1" noChangeArrowheads="1"/>
          </p:cNvSpPr>
          <p:nvPr>
            <p:ph idx="1"/>
          </p:nvPr>
        </p:nvSpPr>
        <p:spPr/>
        <p:txBody>
          <a:bodyPr/>
          <a:lstStyle/>
          <a:p>
            <a:pPr marL="854075" lvl="1" indent="-793750" eaLnBrk="1" hangingPunct="1">
              <a:buFont typeface="Arial" charset="0"/>
              <a:buNone/>
            </a:pPr>
            <a:r>
              <a:rPr lang="en-US" sz="4400" smtClean="0"/>
              <a:t>The primary officer</a:t>
            </a:r>
          </a:p>
          <a:p>
            <a:pPr marL="1079500" indent="-330200" eaLnBrk="1" hangingPunct="1"/>
            <a:r>
              <a:rPr lang="en-GB" sz="4000" smtClean="0"/>
              <a:t>Gives the commands to get out again</a:t>
            </a:r>
            <a:endParaRPr lang="en-US" sz="4000" smtClean="0"/>
          </a:p>
          <a:p>
            <a:pPr marL="1079500" indent="-330200" eaLnBrk="1" hangingPunct="1"/>
            <a:r>
              <a:rPr lang="en-GB" sz="4000" smtClean="0"/>
              <a:t>Stays out of crossfire zone</a:t>
            </a:r>
            <a:endParaRPr lang="en-US" sz="4000" smtClean="0"/>
          </a:p>
          <a:p>
            <a:pPr marL="1079500" indent="-330200" eaLnBrk="1" hangingPunct="1"/>
            <a:r>
              <a:rPr lang="en-GB" sz="4000" smtClean="0"/>
              <a:t>Opens the trunk</a:t>
            </a:r>
            <a:endParaRPr lang="en-US" sz="4000" smtClean="0"/>
          </a:p>
        </p:txBody>
      </p:sp>
      <p:sp>
        <p:nvSpPr>
          <p:cNvPr id="4" name="Slide Number Placeholder 3"/>
          <p:cNvSpPr>
            <a:spLocks noGrp="1"/>
          </p:cNvSpPr>
          <p:nvPr>
            <p:ph type="sldNum" sz="quarter" idx="11"/>
          </p:nvPr>
        </p:nvSpPr>
        <p:spPr/>
        <p:txBody>
          <a:bodyPr/>
          <a:lstStyle/>
          <a:p>
            <a:pPr>
              <a:defRPr/>
            </a:pPr>
            <a:fld id="{230D6FC0-3D60-4CFC-BCC8-97675B29A84B}" type="slidenum">
              <a:rPr lang="en-US"/>
              <a:pPr>
                <a:defRPr/>
              </a:pPr>
              <a:t>8</a:t>
            </a:fld>
            <a:endParaRPr lang="en-US"/>
          </a:p>
        </p:txBody>
      </p:sp>
      <p:pic>
        <p:nvPicPr>
          <p:cNvPr id="21509" name="Picture 6" descr="trafficcop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5113" y="4237038"/>
            <a:ext cx="33528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p:txBody>
          <a:bodyPr/>
          <a:lstStyle/>
          <a:p>
            <a:pP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Priorities</a:t>
            </a:r>
          </a:p>
        </p:txBody>
      </p:sp>
      <p:sp>
        <p:nvSpPr>
          <p:cNvPr id="22531" name="Rectangle 2"/>
          <p:cNvSpPr>
            <a:spLocks noGrp="1" noChangeArrowheads="1"/>
          </p:cNvSpPr>
          <p:nvPr>
            <p:ph idx="1"/>
          </p:nvPr>
        </p:nvSpPr>
        <p:spPr/>
        <p:txBody>
          <a:bodyPr/>
          <a:lstStyle/>
          <a:p>
            <a:pPr eaLnBrk="1" hangingPunct="1"/>
            <a:r>
              <a:rPr lang="en-GB" sz="3600" smtClean="0"/>
              <a:t>Only the primary officer gives commands.</a:t>
            </a:r>
            <a:endParaRPr lang="en-US" sz="3600" smtClean="0"/>
          </a:p>
          <a:p>
            <a:pPr eaLnBrk="1" hangingPunct="1"/>
            <a:r>
              <a:rPr lang="en-GB" sz="3600" smtClean="0"/>
              <a:t>Communication among the officers is key.</a:t>
            </a:r>
            <a:endParaRPr lang="en-US" sz="3600" smtClean="0"/>
          </a:p>
          <a:p>
            <a:pPr eaLnBrk="1" hangingPunct="1"/>
            <a:r>
              <a:rPr lang="en-GB" sz="3600" smtClean="0"/>
              <a:t>The primary officer must say, “Do it now,” after each command.</a:t>
            </a:r>
            <a:endParaRPr lang="en-US" sz="3600" smtClean="0"/>
          </a:p>
        </p:txBody>
      </p:sp>
      <p:sp>
        <p:nvSpPr>
          <p:cNvPr id="4" name="Slide Number Placeholder 3"/>
          <p:cNvSpPr>
            <a:spLocks noGrp="1"/>
          </p:cNvSpPr>
          <p:nvPr>
            <p:ph type="sldNum" sz="quarter" idx="11"/>
          </p:nvPr>
        </p:nvSpPr>
        <p:spPr/>
        <p:txBody>
          <a:bodyPr/>
          <a:lstStyle/>
          <a:p>
            <a:pPr>
              <a:defRPr/>
            </a:pPr>
            <a:fld id="{8120583E-ABDC-4343-B972-7317F2975239}" type="slidenum">
              <a:rPr lang="en-US"/>
              <a:pPr>
                <a:defRPr/>
              </a:pPr>
              <a:t>9</a:t>
            </a:fld>
            <a:endParaRPr lang="en-US"/>
          </a:p>
        </p:txBody>
      </p:sp>
      <p:pic>
        <p:nvPicPr>
          <p:cNvPr id="22533" name="Picture 5" descr="trafficcopscommand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87913" y="3779838"/>
            <a:ext cx="37338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6939D80F13D04C842068E6DAEF9091" ma:contentTypeVersion="0" ma:contentTypeDescription="Create a new document." ma:contentTypeScope="" ma:versionID="2c4aa466b8205f3fe3f2e96703bb2697">
  <xsd:schema xmlns:xsd="http://www.w3.org/2001/XMLSchema" xmlns:xs="http://www.w3.org/2001/XMLSchema" xmlns:p="http://schemas.microsoft.com/office/2006/metadata/properties" targetNamespace="http://schemas.microsoft.com/office/2006/metadata/properties" ma:root="true" ma:fieldsID="a5f38646212b75357fd8aefbef45405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AC7E57-12EE-4392-AD0C-D6724E886748}"/>
</file>

<file path=customXml/itemProps2.xml><?xml version="1.0" encoding="utf-8"?>
<ds:datastoreItem xmlns:ds="http://schemas.openxmlformats.org/officeDocument/2006/customXml" ds:itemID="{C543C773-498E-4148-AC11-D2362CD5E8F2}"/>
</file>

<file path=customXml/itemProps3.xml><?xml version="1.0" encoding="utf-8"?>
<ds:datastoreItem xmlns:ds="http://schemas.openxmlformats.org/officeDocument/2006/customXml" ds:itemID="{0590C82A-BCE5-497D-917E-8A9406B0439C}"/>
</file>

<file path=docProps/app.xml><?xml version="1.0" encoding="utf-8"?>
<Properties xmlns="http://schemas.openxmlformats.org/officeDocument/2006/extended-properties" xmlns:vt="http://schemas.openxmlformats.org/officeDocument/2006/docPropsVTypes">
  <Template/>
  <TotalTime>7057</TotalTime>
  <Words>390</Words>
  <Application>Microsoft Office PowerPoint</Application>
  <PresentationFormat>Custom</PresentationFormat>
  <Paragraphs>70</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Felony Traffic Stops</vt:lpstr>
      <vt:lpstr>PowerPoint Presentation</vt:lpstr>
      <vt:lpstr>When are they done?</vt:lpstr>
      <vt:lpstr>Positioning</vt:lpstr>
      <vt:lpstr>Procedures</vt:lpstr>
      <vt:lpstr>Procedures (continued)</vt:lpstr>
      <vt:lpstr>Procedures (continued)</vt:lpstr>
      <vt:lpstr>Procedures (continued)</vt:lpstr>
      <vt:lpstr>Priorities</vt:lpstr>
      <vt:lpstr>Other Scenarios</vt:lpstr>
      <vt:lpstr>Other Scenarios (continued)</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Felony Traffic Stops</dc:title>
  <dc:creator>owner</dc:creator>
  <cp:lastModifiedBy>Matthew Yardley</cp:lastModifiedBy>
  <cp:revision>17</cp:revision>
  <dcterms:modified xsi:type="dcterms:W3CDTF">2013-12-20T13:33:41Z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0x0101009B6939D80F13D04C842068E6DAEF9091</vt:lpwstr>
  </property>
  <property fmtid="{D5CDD505-2E9C-101B-9397-08002B2CF9AE}" pid="3" name="IsMyDocuments">
    <vt:bool>true</vt:bool>
  </property>
</Properties>
</file>