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16.xml" ContentType="application/vnd.openxmlformats-officedocument.presentationml.notes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3.xml" ContentType="application/vnd.openxmlformats-officedocument.presentationml.slideLayou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7.xml" ContentType="application/vnd.openxmlformats-officedocument.presentationml.slideLayout+xml"/>
  <Override PartName="/ppt/notesSlides/notesSlide19.xml" ContentType="application/vnd.openxmlformats-officedocument.presentationml.notesSlide+xml"/>
  <Override PartName="/ppt/slideLayouts/slideLayout4.xml" ContentType="application/vnd.openxmlformats-officedocument.presentationml.slideLayout+xml"/>
  <Override PartName="/ppt/notesSlides/notesSlide20.xml" ContentType="application/vnd.openxmlformats-officedocument.presentationml.notesSlide+xml"/>
  <Override PartName="/ppt/slideLayouts/slideLayout6.xml" ContentType="application/vnd.openxmlformats-officedocument.presentationml.slideLayout+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67" r:id="rId1"/>
  </p:sldMasterIdLst>
  <p:notesMasterIdLst>
    <p:notesMasterId r:id="rId31"/>
  </p:notesMasterIdLst>
  <p:handoutMasterIdLst>
    <p:handoutMasterId r:id="rId32"/>
  </p:handoutMasterIdLst>
  <p:sldIdLst>
    <p:sldId id="307" r:id="rId2"/>
    <p:sldId id="319" r:id="rId3"/>
    <p:sldId id="258" r:id="rId4"/>
    <p:sldId id="259" r:id="rId5"/>
    <p:sldId id="260" r:id="rId6"/>
    <p:sldId id="261" r:id="rId7"/>
    <p:sldId id="265" r:id="rId8"/>
    <p:sldId id="267" r:id="rId9"/>
    <p:sldId id="268" r:id="rId10"/>
    <p:sldId id="269" r:id="rId11"/>
    <p:sldId id="270" r:id="rId12"/>
    <p:sldId id="271" r:id="rId13"/>
    <p:sldId id="272" r:id="rId14"/>
    <p:sldId id="273" r:id="rId15"/>
    <p:sldId id="275" r:id="rId16"/>
    <p:sldId id="276" r:id="rId17"/>
    <p:sldId id="278" r:id="rId18"/>
    <p:sldId id="308" r:id="rId19"/>
    <p:sldId id="309" r:id="rId20"/>
    <p:sldId id="310" r:id="rId21"/>
    <p:sldId id="311" r:id="rId22"/>
    <p:sldId id="312" r:id="rId23"/>
    <p:sldId id="313" r:id="rId24"/>
    <p:sldId id="314" r:id="rId25"/>
    <p:sldId id="301" r:id="rId26"/>
    <p:sldId id="315" r:id="rId27"/>
    <p:sldId id="316" r:id="rId28"/>
    <p:sldId id="317" r:id="rId29"/>
    <p:sldId id="318" r:id="rId30"/>
  </p:sldIdLst>
  <p:sldSz cx="10080625" cy="7559675"/>
  <p:notesSz cx="7772400" cy="10058400"/>
  <p:defaultTextStyle>
    <a:defPPr>
      <a:defRPr lang="en-GB"/>
    </a:defPPr>
    <a:lvl1pPr algn="l" defTabSz="455613" rtl="0" fontAlgn="base" hangingPunct="0">
      <a:lnSpc>
        <a:spcPct val="76000"/>
      </a:lnSpc>
      <a:spcBef>
        <a:spcPct val="0"/>
      </a:spcBef>
      <a:spcAft>
        <a:spcPct val="0"/>
      </a:spcAft>
      <a:buClr>
        <a:srgbClr val="000000"/>
      </a:buClr>
      <a:buSzPct val="45000"/>
      <a:buFont typeface="Wingdings" pitchFamily="2" charset="2"/>
      <a:defRPr kern="1200">
        <a:solidFill>
          <a:schemeClr val="bg1"/>
        </a:solidFill>
        <a:latin typeface="Arial" charset="0"/>
        <a:ea typeface="Lucida Sans Unicode" charset="0"/>
        <a:cs typeface="Lucida Sans Unicode" charset="0"/>
      </a:defRPr>
    </a:lvl1pPr>
    <a:lvl2pPr marL="425450" indent="-214313" algn="l" defTabSz="455613" rtl="0" fontAlgn="base" hangingPunct="0">
      <a:lnSpc>
        <a:spcPct val="76000"/>
      </a:lnSpc>
      <a:spcBef>
        <a:spcPct val="0"/>
      </a:spcBef>
      <a:spcAft>
        <a:spcPct val="0"/>
      </a:spcAft>
      <a:buClr>
        <a:srgbClr val="000000"/>
      </a:buClr>
      <a:buSzPct val="45000"/>
      <a:buFont typeface="Wingdings" pitchFamily="2" charset="2"/>
      <a:defRPr kern="1200">
        <a:solidFill>
          <a:schemeClr val="bg1"/>
        </a:solidFill>
        <a:latin typeface="Arial" charset="0"/>
        <a:ea typeface="Lucida Sans Unicode" charset="0"/>
        <a:cs typeface="Lucida Sans Unicode" charset="0"/>
      </a:defRPr>
    </a:lvl2pPr>
    <a:lvl3pPr marL="641350" indent="-211138" algn="l" defTabSz="455613" rtl="0" fontAlgn="base" hangingPunct="0">
      <a:lnSpc>
        <a:spcPct val="76000"/>
      </a:lnSpc>
      <a:spcBef>
        <a:spcPct val="0"/>
      </a:spcBef>
      <a:spcAft>
        <a:spcPct val="0"/>
      </a:spcAft>
      <a:buClr>
        <a:srgbClr val="000000"/>
      </a:buClr>
      <a:buSzPct val="45000"/>
      <a:buFont typeface="Wingdings" pitchFamily="2" charset="2"/>
      <a:defRPr kern="1200">
        <a:solidFill>
          <a:schemeClr val="bg1"/>
        </a:solidFill>
        <a:latin typeface="Arial" charset="0"/>
        <a:ea typeface="Lucida Sans Unicode" charset="0"/>
        <a:cs typeface="Lucida Sans Unicode" charset="0"/>
      </a:defRPr>
    </a:lvl3pPr>
    <a:lvl4pPr marL="857250" indent="-211138" algn="l" defTabSz="455613" rtl="0" fontAlgn="base" hangingPunct="0">
      <a:lnSpc>
        <a:spcPct val="76000"/>
      </a:lnSpc>
      <a:spcBef>
        <a:spcPct val="0"/>
      </a:spcBef>
      <a:spcAft>
        <a:spcPct val="0"/>
      </a:spcAft>
      <a:buClr>
        <a:srgbClr val="000000"/>
      </a:buClr>
      <a:buSzPct val="45000"/>
      <a:buFont typeface="Wingdings" pitchFamily="2" charset="2"/>
      <a:defRPr kern="1200">
        <a:solidFill>
          <a:schemeClr val="bg1"/>
        </a:solidFill>
        <a:latin typeface="Arial" charset="0"/>
        <a:ea typeface="Lucida Sans Unicode" charset="0"/>
        <a:cs typeface="Lucida Sans Unicode" charset="0"/>
      </a:defRPr>
    </a:lvl4pPr>
    <a:lvl5pPr marL="1073150" indent="-212725" algn="l" defTabSz="455613" rtl="0" fontAlgn="base" hangingPunct="0">
      <a:lnSpc>
        <a:spcPct val="76000"/>
      </a:lnSpc>
      <a:spcBef>
        <a:spcPct val="0"/>
      </a:spcBef>
      <a:spcAft>
        <a:spcPct val="0"/>
      </a:spcAft>
      <a:buClr>
        <a:srgbClr val="000000"/>
      </a:buClr>
      <a:buSzPct val="45000"/>
      <a:buFont typeface="Wingdings" pitchFamily="2" charset="2"/>
      <a:defRPr kern="1200">
        <a:solidFill>
          <a:schemeClr val="bg1"/>
        </a:solidFill>
        <a:latin typeface="Arial" charset="0"/>
        <a:ea typeface="Lucida Sans Unicode" charset="0"/>
        <a:cs typeface="Lucida Sans Unicode" charset="0"/>
      </a:defRPr>
    </a:lvl5pPr>
    <a:lvl6pPr marL="2286000" algn="l" defTabSz="914400" rtl="0" eaLnBrk="1" latinLnBrk="0" hangingPunct="1">
      <a:defRPr kern="1200">
        <a:solidFill>
          <a:schemeClr val="bg1"/>
        </a:solidFill>
        <a:latin typeface="Arial" charset="0"/>
        <a:ea typeface="Lucida Sans Unicode" charset="0"/>
        <a:cs typeface="Lucida Sans Unicode" charset="0"/>
      </a:defRPr>
    </a:lvl6pPr>
    <a:lvl7pPr marL="2743200" algn="l" defTabSz="914400" rtl="0" eaLnBrk="1" latinLnBrk="0" hangingPunct="1">
      <a:defRPr kern="1200">
        <a:solidFill>
          <a:schemeClr val="bg1"/>
        </a:solidFill>
        <a:latin typeface="Arial" charset="0"/>
        <a:ea typeface="Lucida Sans Unicode" charset="0"/>
        <a:cs typeface="Lucida Sans Unicode" charset="0"/>
      </a:defRPr>
    </a:lvl7pPr>
    <a:lvl8pPr marL="3200400" algn="l" defTabSz="914400" rtl="0" eaLnBrk="1" latinLnBrk="0" hangingPunct="1">
      <a:defRPr kern="1200">
        <a:solidFill>
          <a:schemeClr val="bg1"/>
        </a:solidFill>
        <a:latin typeface="Arial" charset="0"/>
        <a:ea typeface="Lucida Sans Unicode" charset="0"/>
        <a:cs typeface="Lucida Sans Unicode" charset="0"/>
      </a:defRPr>
    </a:lvl8pPr>
    <a:lvl9pPr marL="3657600" algn="l" defTabSz="914400" rtl="0" eaLnBrk="1" latinLnBrk="0" hangingPunct="1">
      <a:defRPr kern="1200">
        <a:solidFill>
          <a:schemeClr val="bg1"/>
        </a:solidFill>
        <a:latin typeface="Arial" charset="0"/>
        <a:ea typeface="Lucida Sans Unicode" charset="0"/>
        <a:cs typeface="Lucida Sans Unico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167" autoAdjust="0"/>
  </p:normalViewPr>
  <p:slideViewPr>
    <p:cSldViewPr>
      <p:cViewPr varScale="1">
        <p:scale>
          <a:sx n="74" d="100"/>
          <a:sy n="74" d="100"/>
        </p:scale>
        <p:origin x="-1236" y="-102"/>
      </p:cViewPr>
      <p:guideLst>
        <p:guide orient="horz" pos="2161"/>
        <p:guide pos="2880"/>
      </p:guideLst>
    </p:cSldViewPr>
  </p:slideViewPr>
  <p:outlineViewPr>
    <p:cViewPr varScale="1">
      <p:scale>
        <a:sx n="170" d="200"/>
        <a:sy n="170" d="200"/>
      </p:scale>
      <p:origin x="678" y="607596"/>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buFont typeface="Wingdings" pitchFamily="2" charset="2"/>
              <a:buNone/>
              <a:defRPr sz="1200">
                <a:latin typeface="Arial" charset="0"/>
                <a:ea typeface="+mn-ea"/>
                <a:cs typeface="Lucida Sans Unicode" charset="0"/>
              </a:defRPr>
            </a:lvl1pPr>
          </a:lstStyle>
          <a:p>
            <a:pPr>
              <a:defRPr/>
            </a:pPr>
            <a:endParaRPr lang="en-US"/>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buFont typeface="Wingdings" pitchFamily="2" charset="2"/>
              <a:buNone/>
              <a:defRPr sz="1200">
                <a:latin typeface="Arial" charset="0"/>
                <a:ea typeface="+mn-ea"/>
                <a:cs typeface="Lucida Sans Unicode" charset="0"/>
              </a:defRPr>
            </a:lvl1pPr>
          </a:lstStyle>
          <a:p>
            <a:pPr>
              <a:defRPr/>
            </a:pPr>
            <a:fld id="{77ADEACE-B928-452F-B57D-20C44CA61EE0}" type="datetimeFigureOut">
              <a:rPr lang="en-US"/>
              <a:pPr>
                <a:defRPr/>
              </a:pPr>
              <a:t>12/20/2013</a:t>
            </a:fld>
            <a:endParaRPr lang="en-US"/>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buFont typeface="Wingdings" pitchFamily="2" charset="2"/>
              <a:buNone/>
              <a:defRPr sz="1200">
                <a:latin typeface="Arial" charset="0"/>
                <a:ea typeface="+mn-ea"/>
                <a:cs typeface="Lucida Sans Unicode" charset="0"/>
              </a:defRPr>
            </a:lvl1pPr>
          </a:lstStyle>
          <a:p>
            <a:pPr>
              <a:defRPr/>
            </a:pPr>
            <a:endParaRPr lang="en-US"/>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buFont typeface="Wingdings" pitchFamily="2" charset="2"/>
              <a:buNone/>
              <a:defRPr sz="1200">
                <a:latin typeface="Arial" charset="0"/>
                <a:ea typeface="+mn-ea"/>
                <a:cs typeface="Lucida Sans Unicode" charset="0"/>
              </a:defRPr>
            </a:lvl1pPr>
          </a:lstStyle>
          <a:p>
            <a:pPr>
              <a:defRPr/>
            </a:pPr>
            <a:fld id="{376A6E85-BED0-4986-85E6-614E1013BFCC}" type="slidenum">
              <a:rPr lang="en-US"/>
              <a:pPr>
                <a:defRPr/>
              </a:pPr>
              <a:t>‹#›</a:t>
            </a:fld>
            <a:endParaRPr lang="en-US"/>
          </a:p>
        </p:txBody>
      </p:sp>
    </p:spTree>
    <p:extLst>
      <p:ext uri="{BB962C8B-B14F-4D97-AF65-F5344CB8AC3E}">
        <p14:creationId xmlns:p14="http://schemas.microsoft.com/office/powerpoint/2010/main" val="3180651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endParaRPr lang="en-US"/>
          </a:p>
        </p:txBody>
      </p:sp>
      <p:sp>
        <p:nvSpPr>
          <p:cNvPr id="44035" name="AutoShape 2"/>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36" name="AutoShape 3"/>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37" name="Rectangle 4"/>
          <p:cNvSpPr>
            <a:spLocks noGrp="1" noRot="1" noChangeAspect="1" noChangeArrowheads="1"/>
          </p:cNvSpPr>
          <p:nvPr>
            <p:ph type="sldImg"/>
          </p:nvPr>
        </p:nvSpPr>
        <p:spPr bwMode="auto">
          <a:xfrm>
            <a:off x="1563688" y="965200"/>
            <a:ext cx="463867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053" name="Rectangle 5"/>
          <p:cNvSpPr>
            <a:spLocks noGrp="1" noChangeArrowheads="1"/>
          </p:cNvSpPr>
          <p:nvPr>
            <p:ph type="body"/>
          </p:nvPr>
        </p:nvSpPr>
        <p:spPr bwMode="auto">
          <a:xfrm>
            <a:off x="1201738" y="4784725"/>
            <a:ext cx="5367337" cy="38576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p14="http://schemas.microsoft.com/office/powerpoint/2010/main" val="4089337790"/>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561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561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561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561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5526" algn="l" defTabSz="914210" rtl="0" eaLnBrk="1" latinLnBrk="0" hangingPunct="1">
      <a:defRPr sz="1200" kern="1200">
        <a:solidFill>
          <a:schemeClr val="tx1"/>
        </a:solidFill>
        <a:latin typeface="+mn-lt"/>
        <a:ea typeface="+mn-ea"/>
        <a:cs typeface="+mn-cs"/>
      </a:defRPr>
    </a:lvl6pPr>
    <a:lvl7pPr marL="2742632" algn="l" defTabSz="914210" rtl="0" eaLnBrk="1" latinLnBrk="0" hangingPunct="1">
      <a:defRPr sz="1200" kern="1200">
        <a:solidFill>
          <a:schemeClr val="tx1"/>
        </a:solidFill>
        <a:latin typeface="+mn-lt"/>
        <a:ea typeface="+mn-ea"/>
        <a:cs typeface="+mn-cs"/>
      </a:defRPr>
    </a:lvl7pPr>
    <a:lvl8pPr marL="3199737" algn="l" defTabSz="914210" rtl="0" eaLnBrk="1" latinLnBrk="0" hangingPunct="1">
      <a:defRPr sz="1200" kern="1200">
        <a:solidFill>
          <a:schemeClr val="tx1"/>
        </a:solidFill>
        <a:latin typeface="+mn-lt"/>
        <a:ea typeface="+mn-ea"/>
        <a:cs typeface="+mn-cs"/>
      </a:defRPr>
    </a:lvl8pPr>
    <a:lvl9pPr marL="3656842" algn="l" defTabSz="9142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45059"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54275"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55299"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56323"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57347"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58371"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59395"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60419"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61443"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62467"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63491"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46083"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64515"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65539"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66563"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67587"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68611"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69635"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70659"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47107"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48131"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49155"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50179"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51203"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52227"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1349375" y="965200"/>
            <a:ext cx="5073650" cy="3481388"/>
          </a:xfrm>
          <a:prstGeom prst="rect">
            <a:avLst/>
          </a:prstGeom>
          <a:solidFill>
            <a:srgbClr val="FFFFFF"/>
          </a:solidFill>
          <a:ln w="9360">
            <a:solidFill>
              <a:srgbClr val="000000"/>
            </a:solidFill>
            <a:miter lim="800000"/>
            <a:headEnd/>
            <a:tailEnd/>
          </a:ln>
        </p:spPr>
        <p:txBody>
          <a:bodyPr wrap="none"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53251" name="Rectangle 2"/>
          <p:cNvSpPr>
            <a:spLocks noGrp="1" noChangeArrowheads="1"/>
          </p:cNvSpPr>
          <p:nvPr>
            <p:ph type="body"/>
          </p:nvPr>
        </p:nvSpPr>
        <p:spPr>
          <a:xfrm>
            <a:off x="1201738" y="4784725"/>
            <a:ext cx="5368925" cy="386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6047" y="2348401"/>
            <a:ext cx="8568531" cy="16204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094" y="4283817"/>
            <a:ext cx="7056438" cy="1931917"/>
          </a:xfrm>
        </p:spPr>
        <p:txBody>
          <a:bodyPr/>
          <a:lstStyle>
            <a:lvl1pPr marL="0" indent="0" algn="ctr">
              <a:buNone/>
              <a:defRPr>
                <a:solidFill>
                  <a:schemeClr val="tx1">
                    <a:tint val="75000"/>
                  </a:schemeClr>
                </a:solidFill>
              </a:defRPr>
            </a:lvl1pPr>
            <a:lvl2pPr marL="503920" indent="0" algn="ctr">
              <a:buNone/>
              <a:defRPr>
                <a:solidFill>
                  <a:schemeClr val="tx1">
                    <a:tint val="75000"/>
                  </a:schemeClr>
                </a:solidFill>
              </a:defRPr>
            </a:lvl2pPr>
            <a:lvl3pPr marL="1007838" indent="0" algn="ctr">
              <a:buNone/>
              <a:defRPr>
                <a:solidFill>
                  <a:schemeClr val="tx1">
                    <a:tint val="75000"/>
                  </a:schemeClr>
                </a:solidFill>
              </a:defRPr>
            </a:lvl3pPr>
            <a:lvl4pPr marL="1511758" indent="0" algn="ctr">
              <a:buNone/>
              <a:defRPr>
                <a:solidFill>
                  <a:schemeClr val="tx1">
                    <a:tint val="75000"/>
                  </a:schemeClr>
                </a:solidFill>
              </a:defRPr>
            </a:lvl4pPr>
            <a:lvl5pPr marL="2015677" indent="0" algn="ctr">
              <a:buNone/>
              <a:defRPr>
                <a:solidFill>
                  <a:schemeClr val="tx1">
                    <a:tint val="75000"/>
                  </a:schemeClr>
                </a:solidFill>
              </a:defRPr>
            </a:lvl5pPr>
            <a:lvl6pPr marL="2519597" indent="0" algn="ctr">
              <a:buNone/>
              <a:defRPr>
                <a:solidFill>
                  <a:schemeClr val="tx1">
                    <a:tint val="75000"/>
                  </a:schemeClr>
                </a:solidFill>
              </a:defRPr>
            </a:lvl6pPr>
            <a:lvl7pPr marL="3023515" indent="0" algn="ctr">
              <a:buNone/>
              <a:defRPr>
                <a:solidFill>
                  <a:schemeClr val="tx1">
                    <a:tint val="75000"/>
                  </a:schemeClr>
                </a:solidFill>
              </a:defRPr>
            </a:lvl7pPr>
            <a:lvl8pPr marL="3527435" indent="0" algn="ctr">
              <a:buNone/>
              <a:defRPr>
                <a:solidFill>
                  <a:schemeClr val="tx1">
                    <a:tint val="75000"/>
                  </a:schemeClr>
                </a:solidFill>
              </a:defRPr>
            </a:lvl8pPr>
            <a:lvl9pPr marL="40313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21217669-C8E4-4DBD-90A1-FD7A8B54B95B}" type="datetime1">
              <a:rPr lang="en-US"/>
              <a:pPr>
                <a:defRPr/>
              </a:pPr>
              <a:t>12/20/2013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E3E22A-524B-45C5-8B22-5C2EE582ACC0}" type="slidenum">
              <a:rPr lang="en-US"/>
              <a:pPr>
                <a:defRPr/>
              </a:pPr>
              <a:t>‹#›</a:t>
            </a:fld>
            <a:endParaRPr lang="en-US"/>
          </a:p>
        </p:txBody>
      </p:sp>
    </p:spTree>
    <p:extLst>
      <p:ext uri="{BB962C8B-B14F-4D97-AF65-F5344CB8AC3E}">
        <p14:creationId xmlns:p14="http://schemas.microsoft.com/office/powerpoint/2010/main" val="422188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rot="-5400000">
            <a:off x="2601913" y="-411163"/>
            <a:ext cx="4876800" cy="914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2F18ABF2-DF76-4A55-8BB9-B4DA58D8796F}" type="datetime1">
              <a:rPr lang="en-US"/>
              <a:pPr>
                <a:defRPr/>
              </a:pPr>
              <a:t>12/20/2013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9A6893-FB0F-4D24-8FE4-30F965470474}" type="slidenum">
              <a:rPr lang="en-US"/>
              <a:pPr>
                <a:defRPr/>
              </a:pPr>
              <a:t>‹#›</a:t>
            </a:fld>
            <a:endParaRPr lang="en-US"/>
          </a:p>
        </p:txBody>
      </p:sp>
    </p:spTree>
    <p:extLst>
      <p:ext uri="{BB962C8B-B14F-4D97-AF65-F5344CB8AC3E}">
        <p14:creationId xmlns:p14="http://schemas.microsoft.com/office/powerpoint/2010/main" val="371061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57499" y="334236"/>
            <a:ext cx="2500906" cy="71099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4785" y="334236"/>
            <a:ext cx="7334704" cy="71099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99DB8A7D-EF5C-4B40-A955-49CE33F8EADF}" type="datetime1">
              <a:rPr lang="en-US"/>
              <a:pPr>
                <a:defRPr/>
              </a:pPr>
              <a:t>12/20/2013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97ECA2-7B52-4A73-81C1-B646C60516DE}" type="slidenum">
              <a:rPr lang="en-US"/>
              <a:pPr>
                <a:defRPr/>
              </a:pPr>
              <a:t>‹#›</a:t>
            </a:fld>
            <a:endParaRPr lang="en-US"/>
          </a:p>
        </p:txBody>
      </p:sp>
    </p:spTree>
    <p:extLst>
      <p:ext uri="{BB962C8B-B14F-4D97-AF65-F5344CB8AC3E}">
        <p14:creationId xmlns:p14="http://schemas.microsoft.com/office/powerpoint/2010/main" val="303597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41362" y="555627"/>
            <a:ext cx="8602663" cy="1262063"/>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25584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7"/>
          <p:cNvSpPr txBox="1">
            <a:spLocks/>
          </p:cNvSpPr>
          <p:nvPr userDrawn="1"/>
        </p:nvSpPr>
        <p:spPr>
          <a:xfrm>
            <a:off x="2373313" y="6980238"/>
            <a:ext cx="4800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83" tIns="50392" rIns="100783" bIns="50392" anchor="ctr"/>
          <a:lstStyle>
            <a:defPPr>
              <a:defRPr lang="en-GB"/>
            </a:defPPr>
            <a:lvl1pPr algn="ctr" defTabSz="455613" rtl="0" eaLnBrk="0" fontAlgn="base" hangingPunct="0">
              <a:lnSpc>
                <a:spcPct val="76000"/>
              </a:lnSpc>
              <a:spcBef>
                <a:spcPct val="0"/>
              </a:spcBef>
              <a:spcAft>
                <a:spcPct val="0"/>
              </a:spcAft>
              <a:buClr>
                <a:srgbClr val="000000"/>
              </a:buClr>
              <a:buSzPct val="45000"/>
              <a:buFont typeface="Wingdings" pitchFamily="2" charset="2"/>
              <a:buNone/>
              <a:defRPr sz="2400" kern="1200">
                <a:solidFill>
                  <a:schemeClr val="bg1">
                    <a:lumMod val="50000"/>
                  </a:schemeClr>
                </a:solidFill>
                <a:latin typeface="Times New Roman" pitchFamily="18" charset="0"/>
                <a:ea typeface="+mn-ea"/>
                <a:cs typeface="Lucida Sans Unicode" pitchFamily="34" charset="0"/>
              </a:defRPr>
            </a:lvl1pPr>
            <a:lvl2pPr marL="742950" indent="-285750" algn="l" defTabSz="455613" rtl="0" eaLnBrk="0" fontAlgn="base" hangingPunct="0">
              <a:lnSpc>
                <a:spcPct val="76000"/>
              </a:lnSpc>
              <a:spcBef>
                <a:spcPct val="0"/>
              </a:spcBef>
              <a:spcAft>
                <a:spcPct val="0"/>
              </a:spcAft>
              <a:buClr>
                <a:srgbClr val="000000"/>
              </a:buClr>
              <a:buSzPct val="45000"/>
              <a:buFont typeface="Wingdings" pitchFamily="2" charset="2"/>
              <a:defRPr sz="2400" kern="1200">
                <a:solidFill>
                  <a:schemeClr val="tx1"/>
                </a:solidFill>
                <a:latin typeface="Times New Roman" pitchFamily="18" charset="0"/>
                <a:ea typeface="Lucida Sans Unicode" charset="0"/>
                <a:cs typeface="Lucida Sans Unicode" charset="0"/>
              </a:defRPr>
            </a:lvl2pPr>
            <a:lvl3pPr marL="1143000" indent="-228600" algn="l" defTabSz="455613" rtl="0" eaLnBrk="0" fontAlgn="base" hangingPunct="0">
              <a:lnSpc>
                <a:spcPct val="76000"/>
              </a:lnSpc>
              <a:spcBef>
                <a:spcPct val="0"/>
              </a:spcBef>
              <a:spcAft>
                <a:spcPct val="0"/>
              </a:spcAft>
              <a:buClr>
                <a:srgbClr val="000000"/>
              </a:buClr>
              <a:buSzPct val="45000"/>
              <a:buFont typeface="Wingdings" pitchFamily="2" charset="2"/>
              <a:defRPr sz="2400" kern="1200">
                <a:solidFill>
                  <a:schemeClr val="tx1"/>
                </a:solidFill>
                <a:latin typeface="Times New Roman" pitchFamily="18" charset="0"/>
                <a:ea typeface="Lucida Sans Unicode" charset="0"/>
                <a:cs typeface="Lucida Sans Unicode" charset="0"/>
              </a:defRPr>
            </a:lvl3pPr>
            <a:lvl4pPr marL="1600200" indent="-228600" algn="l" defTabSz="455613" rtl="0" eaLnBrk="0" fontAlgn="base" hangingPunct="0">
              <a:lnSpc>
                <a:spcPct val="76000"/>
              </a:lnSpc>
              <a:spcBef>
                <a:spcPct val="0"/>
              </a:spcBef>
              <a:spcAft>
                <a:spcPct val="0"/>
              </a:spcAft>
              <a:buClr>
                <a:srgbClr val="000000"/>
              </a:buClr>
              <a:buSzPct val="45000"/>
              <a:buFont typeface="Wingdings" pitchFamily="2" charset="2"/>
              <a:defRPr sz="2400" kern="1200">
                <a:solidFill>
                  <a:schemeClr val="tx1"/>
                </a:solidFill>
                <a:latin typeface="Times New Roman" pitchFamily="18" charset="0"/>
                <a:ea typeface="Lucida Sans Unicode" charset="0"/>
                <a:cs typeface="Lucida Sans Unicode" charset="0"/>
              </a:defRPr>
            </a:lvl4pPr>
            <a:lvl5pPr marL="2057400" indent="-228600" algn="l" defTabSz="455613" rtl="0" eaLnBrk="0" fontAlgn="base" hangingPunct="0">
              <a:lnSpc>
                <a:spcPct val="76000"/>
              </a:lnSpc>
              <a:spcBef>
                <a:spcPct val="0"/>
              </a:spcBef>
              <a:spcAft>
                <a:spcPct val="0"/>
              </a:spcAft>
              <a:buClr>
                <a:srgbClr val="000000"/>
              </a:buClr>
              <a:buSzPct val="45000"/>
              <a:buFont typeface="Wingdings" pitchFamily="2" charset="2"/>
              <a:defRPr sz="2400" kern="1200">
                <a:solidFill>
                  <a:schemeClr val="tx1"/>
                </a:solidFill>
                <a:latin typeface="Times New Roman" pitchFamily="18" charset="0"/>
                <a:ea typeface="Lucida Sans Unicode" charset="0"/>
                <a:cs typeface="Lucida Sans Unicode" charset="0"/>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Lucida Sans Unicode" charset="0"/>
                <a:cs typeface="Lucida Sans Unicode" charset="0"/>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Lucida Sans Unicode" charset="0"/>
                <a:cs typeface="Lucida Sans Unicode" charset="0"/>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Lucida Sans Unicode" charset="0"/>
                <a:cs typeface="Lucida Sans Unicode" charset="0"/>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Lucida Sans Unicode" charset="0"/>
                <a:cs typeface="Lucida Sans Unicode" charset="0"/>
              </a:defRPr>
            </a:lvl9pPr>
          </a:lstStyle>
          <a:p>
            <a:pPr eaLnBrk="1" hangingPunct="1">
              <a:defRPr/>
            </a:pPr>
            <a:r>
              <a:rPr lang="en-US" sz="1000" smtClean="0"/>
              <a:t>Copyright © Texas Education Agency 2011. All rights reserved.</a:t>
            </a:r>
          </a:p>
          <a:p>
            <a:pPr>
              <a:defRPr/>
            </a:pPr>
            <a:r>
              <a:rPr lang="en-US" sz="1000" smtClean="0"/>
              <a:t>Images and other multimedia content used with permission.</a:t>
            </a:r>
            <a:endParaRPr lang="en-US" sz="1000" dirty="0" smtClean="0"/>
          </a:p>
        </p:txBody>
      </p:sp>
      <p:sp>
        <p:nvSpPr>
          <p:cNvPr id="2" name="Title 1"/>
          <p:cNvSpPr>
            <a:spLocks noGrp="1"/>
          </p:cNvSpPr>
          <p:nvPr>
            <p:ph type="title"/>
          </p:nvPr>
        </p:nvSpPr>
        <p:spPr/>
        <p:txBody>
          <a:bodyPr/>
          <a:lstStyle>
            <a:lvl1pPr algn="l">
              <a:defRPr b="1">
                <a:latin typeface="Times New Roman" pitchFamily="18" charset="0"/>
                <a:cs typeface="Times New Roman"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11B7FFD-62E7-43BB-B1F9-461C34ABD730}" type="slidenum">
              <a:rPr lang="en-US"/>
              <a:pPr>
                <a:defRPr/>
              </a:pPr>
              <a:t>‹#›</a:t>
            </a:fld>
            <a:endParaRPr lang="en-US"/>
          </a:p>
        </p:txBody>
      </p:sp>
      <p:sp>
        <p:nvSpPr>
          <p:cNvPr id="6" name="Footer Placeholder 7"/>
          <p:cNvSpPr>
            <a:spLocks noGrp="1"/>
          </p:cNvSpPr>
          <p:nvPr>
            <p:ph type="ftr" sz="quarter" idx="11"/>
          </p:nvPr>
        </p:nvSpPr>
        <p:spPr>
          <a:xfrm>
            <a:off x="2362200" y="6980238"/>
            <a:ext cx="48006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1" hangingPunct="1">
              <a:defRPr sz="1000" dirty="0" smtClean="0">
                <a:solidFill>
                  <a:schemeClr val="bg1">
                    <a:lumMod val="50000"/>
                  </a:schemeClr>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p>
        </p:txBody>
      </p:sp>
    </p:spTree>
    <p:extLst>
      <p:ext uri="{BB962C8B-B14F-4D97-AF65-F5344CB8AC3E}">
        <p14:creationId xmlns:p14="http://schemas.microsoft.com/office/powerpoint/2010/main" val="190483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300" y="4857793"/>
            <a:ext cx="8568531" cy="1501435"/>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796300" y="3204115"/>
            <a:ext cx="8568531" cy="1653678"/>
          </a:xfrm>
        </p:spPr>
        <p:txBody>
          <a:bodyPr anchor="b"/>
          <a:lstStyle>
            <a:lvl1pPr marL="0" indent="0">
              <a:buNone/>
              <a:defRPr sz="2200">
                <a:solidFill>
                  <a:schemeClr val="tx1">
                    <a:tint val="75000"/>
                  </a:schemeClr>
                </a:solidFill>
              </a:defRPr>
            </a:lvl1pPr>
            <a:lvl2pPr marL="503920" indent="0">
              <a:buNone/>
              <a:defRPr sz="2000">
                <a:solidFill>
                  <a:schemeClr val="tx1">
                    <a:tint val="75000"/>
                  </a:schemeClr>
                </a:solidFill>
              </a:defRPr>
            </a:lvl2pPr>
            <a:lvl3pPr marL="1007838" indent="0">
              <a:buNone/>
              <a:defRPr sz="1800">
                <a:solidFill>
                  <a:schemeClr val="tx1">
                    <a:tint val="75000"/>
                  </a:schemeClr>
                </a:solidFill>
              </a:defRPr>
            </a:lvl3pPr>
            <a:lvl4pPr marL="1511758" indent="0">
              <a:buNone/>
              <a:defRPr sz="1500">
                <a:solidFill>
                  <a:schemeClr val="tx1">
                    <a:tint val="75000"/>
                  </a:schemeClr>
                </a:solidFill>
              </a:defRPr>
            </a:lvl4pPr>
            <a:lvl5pPr marL="2015677" indent="0">
              <a:buNone/>
              <a:defRPr sz="1500">
                <a:solidFill>
                  <a:schemeClr val="tx1">
                    <a:tint val="75000"/>
                  </a:schemeClr>
                </a:solidFill>
              </a:defRPr>
            </a:lvl5pPr>
            <a:lvl6pPr marL="2519597" indent="0">
              <a:buNone/>
              <a:defRPr sz="1500">
                <a:solidFill>
                  <a:schemeClr val="tx1">
                    <a:tint val="75000"/>
                  </a:schemeClr>
                </a:solidFill>
              </a:defRPr>
            </a:lvl6pPr>
            <a:lvl7pPr marL="3023515" indent="0">
              <a:buNone/>
              <a:defRPr sz="1500">
                <a:solidFill>
                  <a:schemeClr val="tx1">
                    <a:tint val="75000"/>
                  </a:schemeClr>
                </a:solidFill>
              </a:defRPr>
            </a:lvl7pPr>
            <a:lvl8pPr marL="3527435" indent="0">
              <a:buNone/>
              <a:defRPr sz="1500">
                <a:solidFill>
                  <a:schemeClr val="tx1">
                    <a:tint val="75000"/>
                  </a:schemeClr>
                </a:solidFill>
              </a:defRPr>
            </a:lvl8pPr>
            <a:lvl9pPr marL="4031354"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1655EFF8-4417-4A9C-A124-7CA862E04A38}" type="datetime1">
              <a:rPr lang="en-US"/>
              <a:pPr>
                <a:defRPr/>
              </a:pPr>
              <a:t>12/20/2013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E4B2AC-711C-4BA9-9BAF-C9947FE8C980}" type="slidenum">
              <a:rPr lang="en-US"/>
              <a:pPr>
                <a:defRPr/>
              </a:pPr>
              <a:t>‹#›</a:t>
            </a:fld>
            <a:endParaRPr lang="en-US"/>
          </a:p>
        </p:txBody>
      </p:sp>
    </p:spTree>
    <p:extLst>
      <p:ext uri="{BB962C8B-B14F-4D97-AF65-F5344CB8AC3E}">
        <p14:creationId xmlns:p14="http://schemas.microsoft.com/office/powerpoint/2010/main" val="64526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4787" y="1944167"/>
            <a:ext cx="4917805" cy="5500013"/>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40602" y="1944167"/>
            <a:ext cx="4917805" cy="5500013"/>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38849317-E9BE-4C3F-A9A5-3F2F2166DC4C}" type="datetime1">
              <a:rPr lang="en-US"/>
              <a:pPr>
                <a:defRPr/>
              </a:pPr>
              <a:t>12/20/2013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4D78611-33F2-4D3D-8943-EDF5B0ED92F9}" type="slidenum">
              <a:rPr lang="en-US"/>
              <a:pPr>
                <a:defRPr/>
              </a:pPr>
              <a:t>‹#›</a:t>
            </a:fld>
            <a:endParaRPr lang="en-US"/>
          </a:p>
        </p:txBody>
      </p:sp>
    </p:spTree>
    <p:extLst>
      <p:ext uri="{BB962C8B-B14F-4D97-AF65-F5344CB8AC3E}">
        <p14:creationId xmlns:p14="http://schemas.microsoft.com/office/powerpoint/2010/main" val="18425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031" y="302737"/>
            <a:ext cx="9072563" cy="12599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031" y="1692179"/>
            <a:ext cx="4454027"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4031" y="2397397"/>
            <a:ext cx="445402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0818" y="1692179"/>
            <a:ext cx="4455776" cy="705219"/>
          </a:xfrm>
        </p:spPr>
        <p:txBody>
          <a:bodyPr anchor="b"/>
          <a:lstStyle>
            <a:lvl1pPr marL="0" indent="0">
              <a:buNone/>
              <a:defRPr sz="2600" b="1"/>
            </a:lvl1pPr>
            <a:lvl2pPr marL="503920" indent="0">
              <a:buNone/>
              <a:defRPr sz="2200" b="1"/>
            </a:lvl2pPr>
            <a:lvl3pPr marL="1007838" indent="0">
              <a:buNone/>
              <a:defRPr sz="2000" b="1"/>
            </a:lvl3pPr>
            <a:lvl4pPr marL="1511758" indent="0">
              <a:buNone/>
              <a:defRPr sz="1800" b="1"/>
            </a:lvl4pPr>
            <a:lvl5pPr marL="2015677" indent="0">
              <a:buNone/>
              <a:defRPr sz="1800" b="1"/>
            </a:lvl5pPr>
            <a:lvl6pPr marL="2519597" indent="0">
              <a:buNone/>
              <a:defRPr sz="1800" b="1"/>
            </a:lvl6pPr>
            <a:lvl7pPr marL="3023515" indent="0">
              <a:buNone/>
              <a:defRPr sz="1800" b="1"/>
            </a:lvl7pPr>
            <a:lvl8pPr marL="3527435" indent="0">
              <a:buNone/>
              <a:defRPr sz="1800" b="1"/>
            </a:lvl8pPr>
            <a:lvl9pPr marL="4031354"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20818" y="2397397"/>
            <a:ext cx="4455776"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BD30A7C0-0F4E-415B-BD4E-3D3ACA60026C}" type="datetime1">
              <a:rPr lang="en-US"/>
              <a:pPr>
                <a:defRPr/>
              </a:pPr>
              <a:t>12/20/2013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BF4D387-26E7-4D84-AA69-D32F7B14C19B}" type="slidenum">
              <a:rPr lang="en-US"/>
              <a:pPr>
                <a:defRPr/>
              </a:pPr>
              <a:t>‹#›</a:t>
            </a:fld>
            <a:endParaRPr lang="en-US"/>
          </a:p>
        </p:txBody>
      </p:sp>
    </p:spTree>
    <p:extLst>
      <p:ext uri="{BB962C8B-B14F-4D97-AF65-F5344CB8AC3E}">
        <p14:creationId xmlns:p14="http://schemas.microsoft.com/office/powerpoint/2010/main" val="4264418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73E442F0-6355-4F1C-9957-09FC6AADB310}" type="datetime1">
              <a:rPr lang="en-US"/>
              <a:pPr>
                <a:defRPr/>
              </a:pPr>
              <a:t>12/20/2013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976F9077-86F1-4EFC-A562-EB0E73035882}" type="slidenum">
              <a:rPr lang="en-US"/>
              <a:pPr>
                <a:defRPr/>
              </a:pPr>
              <a:t>‹#›</a:t>
            </a:fld>
            <a:endParaRPr lang="en-US"/>
          </a:p>
        </p:txBody>
      </p:sp>
    </p:spTree>
    <p:extLst>
      <p:ext uri="{BB962C8B-B14F-4D97-AF65-F5344CB8AC3E}">
        <p14:creationId xmlns:p14="http://schemas.microsoft.com/office/powerpoint/2010/main" val="283934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D2A49E32-3D88-4449-9791-8ECF6D8D6CD1}" type="datetime1">
              <a:rPr lang="en-US"/>
              <a:pPr>
                <a:defRPr/>
              </a:pPr>
              <a:t>12/20/2013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7B79D46-D27C-4526-89C5-C2CF8721BA15}" type="slidenum">
              <a:rPr lang="en-US"/>
              <a:pPr>
                <a:defRPr/>
              </a:pPr>
              <a:t>‹#›</a:t>
            </a:fld>
            <a:endParaRPr lang="en-US"/>
          </a:p>
        </p:txBody>
      </p:sp>
    </p:spTree>
    <p:extLst>
      <p:ext uri="{BB962C8B-B14F-4D97-AF65-F5344CB8AC3E}">
        <p14:creationId xmlns:p14="http://schemas.microsoft.com/office/powerpoint/2010/main" val="351683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033" y="300987"/>
            <a:ext cx="3316456" cy="1280945"/>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41246" y="300989"/>
            <a:ext cx="5635349"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033" y="1581934"/>
            <a:ext cx="3316456" cy="5171028"/>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A14F3B46-E437-4633-8396-7A953A43D3CE}" type="datetime1">
              <a:rPr lang="en-US"/>
              <a:pPr>
                <a:defRPr/>
              </a:pPr>
              <a:t>12/20/2013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05086D3-64DD-4A8C-8148-862549FC06F3}" type="slidenum">
              <a:rPr lang="en-US"/>
              <a:pPr>
                <a:defRPr/>
              </a:pPr>
              <a:t>‹#›</a:t>
            </a:fld>
            <a:endParaRPr lang="en-US"/>
          </a:p>
        </p:txBody>
      </p:sp>
    </p:spTree>
    <p:extLst>
      <p:ext uri="{BB962C8B-B14F-4D97-AF65-F5344CB8AC3E}">
        <p14:creationId xmlns:p14="http://schemas.microsoft.com/office/powerpoint/2010/main" val="310548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5873" y="5291772"/>
            <a:ext cx="6048375" cy="624724"/>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5873" y="675471"/>
            <a:ext cx="6048375" cy="4535805"/>
          </a:xfrm>
        </p:spPr>
        <p:txBody>
          <a:bodyPr rtlCol="0">
            <a:normAutofit/>
          </a:bodyPr>
          <a:lstStyle>
            <a:lvl1pPr marL="0" indent="0">
              <a:buNone/>
              <a:defRPr sz="3500"/>
            </a:lvl1pPr>
            <a:lvl2pPr marL="503920" indent="0">
              <a:buNone/>
              <a:defRPr sz="3100"/>
            </a:lvl2pPr>
            <a:lvl3pPr marL="1007838" indent="0">
              <a:buNone/>
              <a:defRPr sz="2600"/>
            </a:lvl3pPr>
            <a:lvl4pPr marL="1511758" indent="0">
              <a:buNone/>
              <a:defRPr sz="2200"/>
            </a:lvl4pPr>
            <a:lvl5pPr marL="2015677" indent="0">
              <a:buNone/>
              <a:defRPr sz="2200"/>
            </a:lvl5pPr>
            <a:lvl6pPr marL="2519597" indent="0">
              <a:buNone/>
              <a:defRPr sz="2200"/>
            </a:lvl6pPr>
            <a:lvl7pPr marL="3023515" indent="0">
              <a:buNone/>
              <a:defRPr sz="2200"/>
            </a:lvl7pPr>
            <a:lvl8pPr marL="3527435" indent="0">
              <a:buNone/>
              <a:defRPr sz="2200"/>
            </a:lvl8pPr>
            <a:lvl9pPr marL="4031354" indent="0">
              <a:buNone/>
              <a:defRPr sz="2200"/>
            </a:lvl9pPr>
          </a:lstStyle>
          <a:p>
            <a:pPr lvl="0"/>
            <a:endParaRPr lang="en-US" noProof="0" smtClean="0"/>
          </a:p>
        </p:txBody>
      </p:sp>
      <p:sp>
        <p:nvSpPr>
          <p:cNvPr id="4" name="Text Placeholder 3"/>
          <p:cNvSpPr>
            <a:spLocks noGrp="1"/>
          </p:cNvSpPr>
          <p:nvPr>
            <p:ph type="body" sz="half" idx="2"/>
          </p:nvPr>
        </p:nvSpPr>
        <p:spPr>
          <a:xfrm>
            <a:off x="1975873" y="5916496"/>
            <a:ext cx="6048375" cy="887211"/>
          </a:xfrm>
        </p:spPr>
        <p:txBody>
          <a:bodyPr/>
          <a:lstStyle>
            <a:lvl1pPr marL="0" indent="0">
              <a:buNone/>
              <a:defRPr sz="1500"/>
            </a:lvl1pPr>
            <a:lvl2pPr marL="503920" indent="0">
              <a:buNone/>
              <a:defRPr sz="1300"/>
            </a:lvl2pPr>
            <a:lvl3pPr marL="1007838" indent="0">
              <a:buNone/>
              <a:defRPr sz="1100"/>
            </a:lvl3pPr>
            <a:lvl4pPr marL="1511758" indent="0">
              <a:buNone/>
              <a:defRPr sz="1000"/>
            </a:lvl4pPr>
            <a:lvl5pPr marL="2015677" indent="0">
              <a:buNone/>
              <a:defRPr sz="1000"/>
            </a:lvl5pPr>
            <a:lvl6pPr marL="2519597" indent="0">
              <a:buNone/>
              <a:defRPr sz="1000"/>
            </a:lvl6pPr>
            <a:lvl7pPr marL="3023515" indent="0">
              <a:buNone/>
              <a:defRPr sz="1000"/>
            </a:lvl7pPr>
            <a:lvl8pPr marL="3527435" indent="0">
              <a:buNone/>
              <a:defRPr sz="1000"/>
            </a:lvl8pPr>
            <a:lvl9pPr marL="4031354"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882A1E45-D5CF-45D2-A52D-DAFC34C0455B}" type="datetime1">
              <a:rPr lang="en-US"/>
              <a:pPr>
                <a:defRPr/>
              </a:pPr>
              <a:t>12/20/2013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4E0A55A-99E1-434D-8E0C-1B42FE8FE6AB}" type="slidenum">
              <a:rPr lang="en-US"/>
              <a:pPr>
                <a:defRPr/>
              </a:pPr>
              <a:t>‹#›</a:t>
            </a:fld>
            <a:endParaRPr lang="en-US"/>
          </a:p>
        </p:txBody>
      </p:sp>
    </p:spTree>
    <p:extLst>
      <p:ext uri="{BB962C8B-B14F-4D97-AF65-F5344CB8AC3E}">
        <p14:creationId xmlns:p14="http://schemas.microsoft.com/office/powerpoint/2010/main" val="2573081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3238" y="303213"/>
            <a:ext cx="907415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83" tIns="50392" rIns="100783" bIns="50392"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3238" y="1763713"/>
            <a:ext cx="9074150" cy="498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783" tIns="50392" rIns="100783" bIns="503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3238" y="7007225"/>
            <a:ext cx="2352675" cy="401638"/>
          </a:xfrm>
          <a:prstGeom prst="rect">
            <a:avLst/>
          </a:prstGeom>
        </p:spPr>
        <p:txBody>
          <a:bodyPr vert="horz" lIns="100783" tIns="50392" rIns="100783" bIns="50392" rtlCol="0" anchor="ctr"/>
          <a:lstStyle>
            <a:lvl1pPr algn="l">
              <a:buFont typeface="Wingdings" pitchFamily="2" charset="2"/>
              <a:buNone/>
              <a:defRPr sz="1300" smtClean="0">
                <a:solidFill>
                  <a:schemeClr val="tx1">
                    <a:tint val="75000"/>
                  </a:schemeClr>
                </a:solidFill>
                <a:ea typeface="+mn-ea"/>
                <a:cs typeface="Lucida Sans Unicode" pitchFamily="34" charset="0"/>
              </a:defRPr>
            </a:lvl1pPr>
          </a:lstStyle>
          <a:p>
            <a:pPr>
              <a:defRPr/>
            </a:pPr>
            <a:fld id="{2D69B979-92BC-496B-8AD1-01ADA0285956}" type="datetime1">
              <a:rPr lang="en-US"/>
              <a:pPr>
                <a:defRPr/>
              </a:pPr>
              <a:t>12/20/2013</a:t>
            </a:fld>
            <a:endParaRPr lang="en-US">
              <a:solidFill>
                <a:schemeClr val="tx1">
                  <a:shade val="50000"/>
                </a:schemeClr>
              </a:solidFill>
            </a:endParaRPr>
          </a:p>
        </p:txBody>
      </p:sp>
      <p:sp>
        <p:nvSpPr>
          <p:cNvPr id="5" name="Footer Placeholder 4"/>
          <p:cNvSpPr>
            <a:spLocks noGrp="1"/>
          </p:cNvSpPr>
          <p:nvPr>
            <p:ph type="ftr" sz="quarter" idx="3"/>
          </p:nvPr>
        </p:nvSpPr>
        <p:spPr>
          <a:xfrm>
            <a:off x="3444875" y="7007225"/>
            <a:ext cx="3190875" cy="401638"/>
          </a:xfrm>
          <a:prstGeom prst="rect">
            <a:avLst/>
          </a:prstGeom>
        </p:spPr>
        <p:txBody>
          <a:bodyPr vert="horz" lIns="100783" tIns="50392" rIns="100783" bIns="50392" rtlCol="0" anchor="ctr"/>
          <a:lstStyle>
            <a:lvl1pPr algn="ctr">
              <a:buFont typeface="Wingdings" pitchFamily="2" charset="2"/>
              <a:buNone/>
              <a:defRPr sz="1300">
                <a:solidFill>
                  <a:schemeClr val="tx1">
                    <a:tint val="75000"/>
                  </a:schemeClr>
                </a:solidFill>
                <a:ea typeface="+mn-ea"/>
                <a:cs typeface="Lucida Sans Unicode" pitchFamily="34" charset="0"/>
              </a:defRPr>
            </a:lvl1pPr>
          </a:lstStyle>
          <a:p>
            <a:pPr>
              <a:defRPr/>
            </a:pPr>
            <a:endParaRPr lang="en-US"/>
          </a:p>
        </p:txBody>
      </p:sp>
      <p:sp>
        <p:nvSpPr>
          <p:cNvPr id="6" name="Slide Number Placeholder 5"/>
          <p:cNvSpPr>
            <a:spLocks noGrp="1"/>
          </p:cNvSpPr>
          <p:nvPr>
            <p:ph type="sldNum" sz="quarter" idx="4"/>
          </p:nvPr>
        </p:nvSpPr>
        <p:spPr>
          <a:xfrm>
            <a:off x="7224713" y="7007225"/>
            <a:ext cx="2352675" cy="401638"/>
          </a:xfrm>
          <a:prstGeom prst="rect">
            <a:avLst/>
          </a:prstGeom>
        </p:spPr>
        <p:txBody>
          <a:bodyPr vert="horz" lIns="100783" tIns="50392" rIns="100783" bIns="50392" rtlCol="0" anchor="ctr"/>
          <a:lstStyle>
            <a:lvl1pPr algn="r">
              <a:buFont typeface="Wingdings" pitchFamily="2" charset="2"/>
              <a:buNone/>
              <a:defRPr sz="1300">
                <a:solidFill>
                  <a:schemeClr val="tx1">
                    <a:tint val="75000"/>
                  </a:schemeClr>
                </a:solidFill>
                <a:ea typeface="+mn-ea"/>
                <a:cs typeface="Lucida Sans Unicode" pitchFamily="34" charset="0"/>
              </a:defRPr>
            </a:lvl1pPr>
          </a:lstStyle>
          <a:p>
            <a:pPr>
              <a:defRPr/>
            </a:pPr>
            <a:fld id="{0BC98124-B4C8-41F5-8D74-C2534D51E648}" type="slidenum">
              <a:rPr lang="en-US"/>
              <a:pPr>
                <a:defRPr/>
              </a:pPr>
              <a:t>‹#›</a:t>
            </a:fld>
            <a:endParaRPr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Lst>
  <p:hf hdr="0" ftr="0" dt="0"/>
  <p:txStyles>
    <p:titleStyle>
      <a:lvl1pPr algn="ctr" defTabSz="1006475" rtl="0" eaLnBrk="0" fontAlgn="base" hangingPunct="0">
        <a:spcBef>
          <a:spcPct val="0"/>
        </a:spcBef>
        <a:spcAft>
          <a:spcPct val="0"/>
        </a:spcAft>
        <a:defRPr sz="4900" kern="1200">
          <a:solidFill>
            <a:schemeClr val="tx1"/>
          </a:solidFill>
          <a:latin typeface="+mj-lt"/>
          <a:ea typeface="+mj-ea"/>
          <a:cs typeface="+mj-cs"/>
        </a:defRPr>
      </a:lvl1pPr>
      <a:lvl2pPr algn="ctr" defTabSz="1006475" rtl="0" eaLnBrk="0" fontAlgn="base" hangingPunct="0">
        <a:spcBef>
          <a:spcPct val="0"/>
        </a:spcBef>
        <a:spcAft>
          <a:spcPct val="0"/>
        </a:spcAft>
        <a:defRPr sz="4900">
          <a:solidFill>
            <a:schemeClr val="tx1"/>
          </a:solidFill>
          <a:latin typeface="Calibri" pitchFamily="34" charset="0"/>
        </a:defRPr>
      </a:lvl2pPr>
      <a:lvl3pPr algn="ctr" defTabSz="1006475" rtl="0" eaLnBrk="0" fontAlgn="base" hangingPunct="0">
        <a:spcBef>
          <a:spcPct val="0"/>
        </a:spcBef>
        <a:spcAft>
          <a:spcPct val="0"/>
        </a:spcAft>
        <a:defRPr sz="4900">
          <a:solidFill>
            <a:schemeClr val="tx1"/>
          </a:solidFill>
          <a:latin typeface="Calibri" pitchFamily="34" charset="0"/>
        </a:defRPr>
      </a:lvl3pPr>
      <a:lvl4pPr algn="ctr" defTabSz="1006475" rtl="0" eaLnBrk="0" fontAlgn="base" hangingPunct="0">
        <a:spcBef>
          <a:spcPct val="0"/>
        </a:spcBef>
        <a:spcAft>
          <a:spcPct val="0"/>
        </a:spcAft>
        <a:defRPr sz="4900">
          <a:solidFill>
            <a:schemeClr val="tx1"/>
          </a:solidFill>
          <a:latin typeface="Calibri" pitchFamily="34" charset="0"/>
        </a:defRPr>
      </a:lvl4pPr>
      <a:lvl5pPr algn="ctr" defTabSz="1006475" rtl="0" eaLnBrk="0" fontAlgn="base" hangingPunct="0">
        <a:spcBef>
          <a:spcPct val="0"/>
        </a:spcBef>
        <a:spcAft>
          <a:spcPct val="0"/>
        </a:spcAft>
        <a:defRPr sz="4900">
          <a:solidFill>
            <a:schemeClr val="tx1"/>
          </a:solidFill>
          <a:latin typeface="Calibri" pitchFamily="34" charset="0"/>
        </a:defRPr>
      </a:lvl5pPr>
      <a:lvl6pPr marL="457200" algn="ctr" defTabSz="1006475" rtl="0" fontAlgn="base">
        <a:spcBef>
          <a:spcPct val="0"/>
        </a:spcBef>
        <a:spcAft>
          <a:spcPct val="0"/>
        </a:spcAft>
        <a:defRPr sz="4900">
          <a:solidFill>
            <a:schemeClr val="tx1"/>
          </a:solidFill>
          <a:latin typeface="Calibri" pitchFamily="34" charset="0"/>
        </a:defRPr>
      </a:lvl6pPr>
      <a:lvl7pPr marL="914400" algn="ctr" defTabSz="1006475" rtl="0" fontAlgn="base">
        <a:spcBef>
          <a:spcPct val="0"/>
        </a:spcBef>
        <a:spcAft>
          <a:spcPct val="0"/>
        </a:spcAft>
        <a:defRPr sz="4900">
          <a:solidFill>
            <a:schemeClr val="tx1"/>
          </a:solidFill>
          <a:latin typeface="Calibri" pitchFamily="34" charset="0"/>
        </a:defRPr>
      </a:lvl7pPr>
      <a:lvl8pPr marL="1371600" algn="ctr" defTabSz="1006475" rtl="0" fontAlgn="base">
        <a:spcBef>
          <a:spcPct val="0"/>
        </a:spcBef>
        <a:spcAft>
          <a:spcPct val="0"/>
        </a:spcAft>
        <a:defRPr sz="4900">
          <a:solidFill>
            <a:schemeClr val="tx1"/>
          </a:solidFill>
          <a:latin typeface="Calibri" pitchFamily="34" charset="0"/>
        </a:defRPr>
      </a:lvl8pPr>
      <a:lvl9pPr marL="1828800" algn="ctr" defTabSz="1006475" rtl="0" fontAlgn="base">
        <a:spcBef>
          <a:spcPct val="0"/>
        </a:spcBef>
        <a:spcAft>
          <a:spcPct val="0"/>
        </a:spcAft>
        <a:defRPr sz="4900">
          <a:solidFill>
            <a:schemeClr val="tx1"/>
          </a:solidFill>
          <a:latin typeface="Calibri" pitchFamily="34" charset="0"/>
        </a:defRPr>
      </a:lvl9pPr>
    </p:titleStyle>
    <p:bodyStyle>
      <a:lvl1pPr marL="377825" indent="-377825" algn="l" defTabSz="1006475"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17563" indent="-314325" algn="l" defTabSz="1006475"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58888" indent="-250825" algn="l" defTabSz="1006475"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63713" indent="-250825" algn="l" defTabSz="1006475"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66950" indent="-250825" algn="l" defTabSz="1006475"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71557"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5476"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9395"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3314" indent="-251960" algn="l" defTabSz="100783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7838" rtl="0" eaLnBrk="1" latinLnBrk="0" hangingPunct="1">
        <a:defRPr sz="2000" kern="1200">
          <a:solidFill>
            <a:schemeClr val="tx1"/>
          </a:solidFill>
          <a:latin typeface="+mn-lt"/>
          <a:ea typeface="+mn-ea"/>
          <a:cs typeface="+mn-cs"/>
        </a:defRPr>
      </a:lvl1pPr>
      <a:lvl2pPr marL="503920" algn="l" defTabSz="1007838" rtl="0" eaLnBrk="1" latinLnBrk="0" hangingPunct="1">
        <a:defRPr sz="2000" kern="1200">
          <a:solidFill>
            <a:schemeClr val="tx1"/>
          </a:solidFill>
          <a:latin typeface="+mn-lt"/>
          <a:ea typeface="+mn-ea"/>
          <a:cs typeface="+mn-cs"/>
        </a:defRPr>
      </a:lvl2pPr>
      <a:lvl3pPr marL="1007838" algn="l" defTabSz="1007838" rtl="0" eaLnBrk="1" latinLnBrk="0" hangingPunct="1">
        <a:defRPr sz="2000" kern="1200">
          <a:solidFill>
            <a:schemeClr val="tx1"/>
          </a:solidFill>
          <a:latin typeface="+mn-lt"/>
          <a:ea typeface="+mn-ea"/>
          <a:cs typeface="+mn-cs"/>
        </a:defRPr>
      </a:lvl3pPr>
      <a:lvl4pPr marL="1511758" algn="l" defTabSz="1007838" rtl="0" eaLnBrk="1" latinLnBrk="0" hangingPunct="1">
        <a:defRPr sz="2000" kern="1200">
          <a:solidFill>
            <a:schemeClr val="tx1"/>
          </a:solidFill>
          <a:latin typeface="+mn-lt"/>
          <a:ea typeface="+mn-ea"/>
          <a:cs typeface="+mn-cs"/>
        </a:defRPr>
      </a:lvl4pPr>
      <a:lvl5pPr marL="2015677" algn="l" defTabSz="1007838" rtl="0" eaLnBrk="1" latinLnBrk="0" hangingPunct="1">
        <a:defRPr sz="2000" kern="1200">
          <a:solidFill>
            <a:schemeClr val="tx1"/>
          </a:solidFill>
          <a:latin typeface="+mn-lt"/>
          <a:ea typeface="+mn-ea"/>
          <a:cs typeface="+mn-cs"/>
        </a:defRPr>
      </a:lvl5pPr>
      <a:lvl6pPr marL="2519597" algn="l" defTabSz="1007838" rtl="0" eaLnBrk="1" latinLnBrk="0" hangingPunct="1">
        <a:defRPr sz="2000" kern="1200">
          <a:solidFill>
            <a:schemeClr val="tx1"/>
          </a:solidFill>
          <a:latin typeface="+mn-lt"/>
          <a:ea typeface="+mn-ea"/>
          <a:cs typeface="+mn-cs"/>
        </a:defRPr>
      </a:lvl6pPr>
      <a:lvl7pPr marL="3023515" algn="l" defTabSz="1007838" rtl="0" eaLnBrk="1" latinLnBrk="0" hangingPunct="1">
        <a:defRPr sz="2000" kern="1200">
          <a:solidFill>
            <a:schemeClr val="tx1"/>
          </a:solidFill>
          <a:latin typeface="+mn-lt"/>
          <a:ea typeface="+mn-ea"/>
          <a:cs typeface="+mn-cs"/>
        </a:defRPr>
      </a:lvl7pPr>
      <a:lvl8pPr marL="3527435" algn="l" defTabSz="1007838" rtl="0" eaLnBrk="1" latinLnBrk="0" hangingPunct="1">
        <a:defRPr sz="2000" kern="1200">
          <a:solidFill>
            <a:schemeClr val="tx1"/>
          </a:solidFill>
          <a:latin typeface="+mn-lt"/>
          <a:ea typeface="+mn-ea"/>
          <a:cs typeface="+mn-cs"/>
        </a:defRPr>
      </a:lvl8pPr>
      <a:lvl9pPr marL="4031354" algn="l" defTabSz="10078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Copyrights@tea.state.tx.u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3709988" y="3932238"/>
            <a:ext cx="8569325" cy="1620837"/>
          </a:xfrm>
        </p:spPr>
        <p:txBody>
          <a:bodyPr/>
          <a:lstStyle/>
          <a:p>
            <a:pPr algn="l" eaLnBrk="1" hangingPunct="1"/>
            <a:r>
              <a:rPr lang="en-US" sz="5400" b="1" smtClean="0">
                <a:solidFill>
                  <a:srgbClr val="0044AC"/>
                </a:solidFill>
                <a:latin typeface="Times New Roman" pitchFamily="18" charset="0"/>
                <a:cs typeface="Times New Roman" pitchFamily="18" charset="0"/>
              </a:rPr>
              <a:t>Basic Traffic Stops</a:t>
            </a:r>
          </a:p>
        </p:txBody>
      </p:sp>
      <p:sp>
        <p:nvSpPr>
          <p:cNvPr id="3" name="Subtitle 2"/>
          <p:cNvSpPr>
            <a:spLocks noGrp="1"/>
          </p:cNvSpPr>
          <p:nvPr>
            <p:ph type="subTitle" idx="1"/>
          </p:nvPr>
        </p:nvSpPr>
        <p:spPr>
          <a:xfrm>
            <a:off x="3744913" y="5151438"/>
            <a:ext cx="5867400" cy="788987"/>
          </a:xfrm>
        </p:spPr>
        <p:txBody>
          <a:bodyPr rtlCol="0">
            <a:normAutofit/>
          </a:bodyPr>
          <a:lstStyle/>
          <a:p>
            <a:pPr algn="l" defTabSz="1007838" eaLnBrk="1" fontAlgn="auto" hangingPunct="1">
              <a:spcAft>
                <a:spcPts val="0"/>
              </a:spcAft>
              <a:buFont typeface="Arial" pitchFamily="34" charset="0"/>
              <a:buNone/>
              <a:defRPr/>
            </a:pPr>
            <a:r>
              <a:rPr lang="en-US" dirty="0" smtClean="0"/>
              <a:t>Law Enforcement I</a:t>
            </a:r>
          </a:p>
        </p:txBody>
      </p:sp>
      <p:pic>
        <p:nvPicPr>
          <p:cNvPr id="14340" name="Picture 2" descr="LAW_SM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26988"/>
            <a:ext cx="145256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trafficstopco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9313" y="1493838"/>
            <a:ext cx="274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a:solidFill>
                  <a:schemeClr val="tx2">
                    <a:satMod val="200000"/>
                  </a:schemeClr>
                </a:solidFill>
              </a:rPr>
              <a:t>During The Stop </a:t>
            </a:r>
            <a:r>
              <a:rPr lang="en-GB" sz="2400" dirty="0">
                <a:solidFill>
                  <a:schemeClr val="tx2">
                    <a:satMod val="200000"/>
                  </a:schemeClr>
                </a:solidFill>
              </a:rPr>
              <a:t>(continued)</a:t>
            </a:r>
            <a:endParaRPr lang="en-GB" dirty="0" smtClean="0">
              <a:solidFill>
                <a:schemeClr val="tx2">
                  <a:satMod val="200000"/>
                </a:schemeClr>
              </a:solidFill>
            </a:endParaRPr>
          </a:p>
        </p:txBody>
      </p:sp>
      <p:sp>
        <p:nvSpPr>
          <p:cNvPr id="23555" name="Rectangle 2"/>
          <p:cNvSpPr>
            <a:spLocks noGrp="1" noChangeArrowheads="1"/>
          </p:cNvSpPr>
          <p:nvPr>
            <p:ph idx="1"/>
          </p:nvPr>
        </p:nvSpPr>
        <p:spPr/>
        <p:txBody>
          <a:bodyPr/>
          <a:lstStyle/>
          <a:p>
            <a:pPr eaLnBrk="1" hangingPunct="1">
              <a:buFont typeface="Arial" charset="0"/>
              <a:buNone/>
            </a:pPr>
            <a:r>
              <a:rPr lang="en-GB" sz="3600" smtClean="0"/>
              <a:t>The officer obtains:</a:t>
            </a:r>
            <a:endParaRPr lang="en-US" sz="3600" smtClean="0"/>
          </a:p>
          <a:p>
            <a:pPr eaLnBrk="1" hangingPunct="1"/>
            <a:r>
              <a:rPr lang="en-GB" sz="3600" smtClean="0"/>
              <a:t>Driver's license or identification card</a:t>
            </a:r>
            <a:endParaRPr lang="en-US" sz="3600" smtClean="0"/>
          </a:p>
          <a:p>
            <a:pPr eaLnBrk="1" hangingPunct="1"/>
            <a:r>
              <a:rPr lang="en-GB" sz="3600" smtClean="0"/>
              <a:t>Correct information, </a:t>
            </a:r>
            <a:r>
              <a:rPr lang="en-US" sz="3600" smtClean="0"/>
              <a:t>avoiding the </a:t>
            </a:r>
            <a:r>
              <a:rPr lang="en-GB" sz="3600" smtClean="0"/>
              <a:t>name game </a:t>
            </a:r>
            <a:endParaRPr lang="en-US" sz="3600" smtClean="0"/>
          </a:p>
          <a:p>
            <a:pPr eaLnBrk="1" hangingPunct="1"/>
            <a:r>
              <a:rPr lang="en-GB" sz="3600" smtClean="0"/>
              <a:t>Proof of insurance</a:t>
            </a:r>
            <a:endParaRPr lang="en-US" sz="3600" smtClean="0"/>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6840A017-CB79-4903-9018-D33905BBBA74}" type="slidenum">
              <a:rPr lang="en-US"/>
              <a:pPr>
                <a:defRPr/>
              </a:pPr>
              <a:t>10</a:t>
            </a:fld>
            <a:endParaRPr lang="en-US"/>
          </a:p>
        </p:txBody>
      </p:sp>
      <p:pic>
        <p:nvPicPr>
          <p:cNvPr id="23557" name="Picture 6" descr="copintervi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5513" y="4389438"/>
            <a:ext cx="45720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a:solidFill>
                  <a:schemeClr val="tx2">
                    <a:satMod val="200000"/>
                  </a:schemeClr>
                </a:solidFill>
              </a:rPr>
              <a:t>During The Stop </a:t>
            </a:r>
            <a:r>
              <a:rPr lang="en-GB" sz="2400" dirty="0">
                <a:solidFill>
                  <a:schemeClr val="tx2">
                    <a:satMod val="200000"/>
                  </a:schemeClr>
                </a:solidFill>
              </a:rPr>
              <a:t>(continued)</a:t>
            </a:r>
            <a:endParaRPr lang="en-GB" dirty="0" smtClean="0">
              <a:solidFill>
                <a:schemeClr val="tx2">
                  <a:satMod val="200000"/>
                </a:schemeClr>
              </a:solidFill>
            </a:endParaRPr>
          </a:p>
        </p:txBody>
      </p:sp>
      <p:sp>
        <p:nvSpPr>
          <p:cNvPr id="24579" name="Rectangle 2"/>
          <p:cNvSpPr>
            <a:spLocks noGrp="1" noChangeArrowheads="1"/>
          </p:cNvSpPr>
          <p:nvPr>
            <p:ph idx="1"/>
          </p:nvPr>
        </p:nvSpPr>
        <p:spPr>
          <a:xfrm>
            <a:off x="503238" y="1763713"/>
            <a:ext cx="6975475" cy="4989512"/>
          </a:xfrm>
        </p:spPr>
        <p:txBody>
          <a:bodyPr/>
          <a:lstStyle/>
          <a:p>
            <a:pPr eaLnBrk="1" hangingPunct="1"/>
            <a:r>
              <a:rPr lang="en-GB" sz="3600" smtClean="0"/>
              <a:t>Returns to vehicle</a:t>
            </a:r>
            <a:endParaRPr lang="en-US" sz="3600" smtClean="0"/>
          </a:p>
          <a:p>
            <a:pPr eaLnBrk="1" hangingPunct="1"/>
            <a:r>
              <a:rPr lang="en-GB" sz="3600" smtClean="0"/>
              <a:t>Runs the information</a:t>
            </a:r>
            <a:endParaRPr lang="en-US" sz="3600" smtClean="0"/>
          </a:p>
          <a:p>
            <a:pPr eaLnBrk="1" hangingPunct="1"/>
            <a:r>
              <a:rPr lang="en-GB" sz="3600" smtClean="0"/>
              <a:t>Writes the ticket, confirms the warrant, etc.</a:t>
            </a:r>
            <a:endParaRPr lang="en-US" sz="3600" smtClean="0"/>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7BECC0DC-FF2C-4289-A2D1-DD8B5B769373}" type="slidenum">
              <a:rPr lang="en-US"/>
              <a:pPr>
                <a:defRPr/>
              </a:pPr>
              <a:t>11</a:t>
            </a:fld>
            <a:endParaRPr lang="en-US"/>
          </a:p>
        </p:txBody>
      </p:sp>
      <p:pic>
        <p:nvPicPr>
          <p:cNvPr id="24581" name="Picture 5" descr="coptalk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3913" y="1646238"/>
            <a:ext cx="24765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a:solidFill>
                  <a:schemeClr val="tx2">
                    <a:satMod val="200000"/>
                  </a:schemeClr>
                </a:solidFill>
              </a:rPr>
              <a:t>During The Stop </a:t>
            </a:r>
            <a:r>
              <a:rPr lang="en-GB" sz="2400" dirty="0">
                <a:solidFill>
                  <a:schemeClr val="tx2">
                    <a:satMod val="200000"/>
                  </a:schemeClr>
                </a:solidFill>
              </a:rPr>
              <a:t>(continued)</a:t>
            </a:r>
            <a:endParaRPr lang="en-GB" dirty="0" smtClean="0">
              <a:solidFill>
                <a:schemeClr val="tx2">
                  <a:satMod val="200000"/>
                </a:schemeClr>
              </a:solidFill>
            </a:endParaRPr>
          </a:p>
        </p:txBody>
      </p:sp>
      <p:sp>
        <p:nvSpPr>
          <p:cNvPr id="25603" name="Rectangle 2"/>
          <p:cNvSpPr>
            <a:spLocks noGrp="1" noChangeArrowheads="1"/>
          </p:cNvSpPr>
          <p:nvPr>
            <p:ph idx="1"/>
          </p:nvPr>
        </p:nvSpPr>
        <p:spPr>
          <a:xfrm>
            <a:off x="503238" y="1763713"/>
            <a:ext cx="5680075" cy="4989512"/>
          </a:xfrm>
        </p:spPr>
        <p:txBody>
          <a:bodyPr/>
          <a:lstStyle/>
          <a:p>
            <a:pPr eaLnBrk="1" hangingPunct="1"/>
            <a:r>
              <a:rPr lang="en-GB" sz="3600" smtClean="0"/>
              <a:t>Gives a verbal warning or writes a ticket</a:t>
            </a:r>
            <a:endParaRPr lang="en-US" sz="3600" smtClean="0"/>
          </a:p>
          <a:p>
            <a:pPr marL="1082675" lvl="3" indent="-223838" eaLnBrk="1" hangingPunct="1"/>
            <a:r>
              <a:rPr lang="en-GB" sz="2400" smtClean="0"/>
              <a:t>Returns to the violator and gives a warning or ticket</a:t>
            </a:r>
            <a:endParaRPr lang="en-US" sz="2400" smtClean="0"/>
          </a:p>
          <a:p>
            <a:pPr marL="1082675" lvl="3" indent="-223838" eaLnBrk="1" hangingPunct="1"/>
            <a:r>
              <a:rPr lang="en-GB" sz="2400" smtClean="0"/>
              <a:t>Says, “You are receiving a ticket.”</a:t>
            </a:r>
            <a:endParaRPr lang="en-US" sz="2400" smtClean="0"/>
          </a:p>
          <a:p>
            <a:pPr marL="1082675" lvl="3" indent="-223838" eaLnBrk="1" hangingPunct="1"/>
            <a:r>
              <a:rPr lang="en-GB" sz="2400" smtClean="0"/>
              <a:t>Does not say, “I am giving you a ticket.”</a:t>
            </a:r>
            <a:endParaRPr lang="en-US" sz="2400" smtClean="0"/>
          </a:p>
          <a:p>
            <a:pPr marL="1082675" lvl="3" indent="-223838" eaLnBrk="1" hangingPunct="1"/>
            <a:r>
              <a:rPr lang="en-GB" sz="2400" smtClean="0"/>
              <a:t>Thanks the violator for exhibiting courtesy and cooperation</a:t>
            </a:r>
            <a:endParaRPr lang="en-US" sz="2400" smtClean="0"/>
          </a:p>
        </p:txBody>
      </p:sp>
      <p:sp>
        <p:nvSpPr>
          <p:cNvPr id="4" name="Slide Number Placeholder 3"/>
          <p:cNvSpPr>
            <a:spLocks noGrp="1"/>
          </p:cNvSpPr>
          <p:nvPr>
            <p:ph type="sldNum" sz="quarter" idx="10"/>
          </p:nvPr>
        </p:nvSpPr>
        <p:spPr/>
        <p:txBody>
          <a:bodyPr/>
          <a:lstStyle/>
          <a:p>
            <a:pPr>
              <a:defRPr/>
            </a:pPr>
            <a:fld id="{4FD67FC6-3B42-4393-808A-0CD72BA99DB7}" type="slidenum">
              <a:rPr lang="en-US"/>
              <a:pPr>
                <a:defRPr/>
              </a:pPr>
              <a:t>12</a:t>
            </a:fld>
            <a:endParaRPr lang="en-US"/>
          </a:p>
        </p:txBody>
      </p:sp>
      <p:pic>
        <p:nvPicPr>
          <p:cNvPr id="25605" name="Picture 5" descr="cop issue tick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3313" y="1265237"/>
            <a:ext cx="2336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l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a:solidFill>
                  <a:schemeClr val="tx2">
                    <a:satMod val="200000"/>
                  </a:schemeClr>
                </a:solidFill>
              </a:rPr>
              <a:t>During The Stop </a:t>
            </a:r>
            <a:r>
              <a:rPr lang="en-GB" sz="2400" dirty="0">
                <a:solidFill>
                  <a:schemeClr val="tx2">
                    <a:satMod val="200000"/>
                  </a:schemeClr>
                </a:solidFill>
              </a:rPr>
              <a:t>(continued)</a:t>
            </a:r>
            <a:endParaRPr lang="en-GB" dirty="0" smtClean="0">
              <a:solidFill>
                <a:schemeClr val="tx2">
                  <a:satMod val="200000"/>
                </a:schemeClr>
              </a:solidFill>
            </a:endParaRPr>
          </a:p>
        </p:txBody>
      </p:sp>
      <p:sp>
        <p:nvSpPr>
          <p:cNvPr id="26627" name="Rectangle 2"/>
          <p:cNvSpPr>
            <a:spLocks noGrp="1" noChangeArrowheads="1"/>
          </p:cNvSpPr>
          <p:nvPr>
            <p:ph idx="1"/>
          </p:nvPr>
        </p:nvSpPr>
        <p:spPr/>
        <p:txBody>
          <a:bodyPr/>
          <a:lstStyle/>
          <a:p>
            <a:pPr eaLnBrk="1" hangingPunct="1">
              <a:buFont typeface="Arial" charset="0"/>
              <a:buNone/>
            </a:pPr>
            <a:r>
              <a:rPr lang="en-GB" sz="3600" smtClean="0"/>
              <a:t>Discovers a warrant and arrests the violator</a:t>
            </a:r>
            <a:endParaRPr lang="en-US" sz="3600" smtClean="0"/>
          </a:p>
          <a:p>
            <a:pPr eaLnBrk="1" hangingPunct="1"/>
            <a:r>
              <a:rPr lang="en-GB" sz="3600" smtClean="0"/>
              <a:t>Has dispatch confirm the warrant</a:t>
            </a:r>
            <a:endParaRPr lang="en-US" sz="3600" smtClean="0"/>
          </a:p>
          <a:p>
            <a:pPr eaLnBrk="1" hangingPunct="1"/>
            <a:r>
              <a:rPr lang="en-GB" sz="3600" smtClean="0"/>
              <a:t>Requests backup</a:t>
            </a:r>
            <a:endParaRPr lang="en-US" sz="3600" smtClean="0"/>
          </a:p>
          <a:p>
            <a:pPr eaLnBrk="1" hangingPunct="1"/>
            <a:r>
              <a:rPr lang="en-GB" sz="3600" smtClean="0"/>
              <a:t>Keeps an eye on the occupants</a:t>
            </a:r>
          </a:p>
          <a:p>
            <a:pPr eaLnBrk="1" hangingPunct="1"/>
            <a:r>
              <a:rPr lang="en-GB" sz="3600" smtClean="0"/>
              <a:t>Follows the steps of warrant arrest</a:t>
            </a:r>
            <a:endParaRPr lang="en-US" sz="3600" smtClean="0"/>
          </a:p>
          <a:p>
            <a:pPr eaLnBrk="1" hangingPunct="1"/>
            <a:endParaRPr lang="en-US" sz="3600" smtClean="0"/>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835547A8-EFDB-49E6-96A5-8BC73BDE39B0}" type="slidenum">
              <a:rPr lang="en-US"/>
              <a:pPr>
                <a:defRPr/>
              </a:pPr>
              <a:t>13</a:t>
            </a:fld>
            <a:endParaRPr lang="en-US"/>
          </a:p>
        </p:txBody>
      </p:sp>
      <p:pic>
        <p:nvPicPr>
          <p:cNvPr id="26629" name="Picture 6" descr="arre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8513" y="5303838"/>
            <a:ext cx="14668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a:solidFill>
                  <a:schemeClr val="tx2">
                    <a:satMod val="200000"/>
                  </a:schemeClr>
                </a:solidFill>
              </a:rPr>
              <a:t>During The Stop </a:t>
            </a:r>
            <a:r>
              <a:rPr lang="en-GB" sz="2400" dirty="0">
                <a:solidFill>
                  <a:schemeClr val="tx2">
                    <a:satMod val="200000"/>
                  </a:schemeClr>
                </a:solidFill>
              </a:rPr>
              <a:t>(continued)</a:t>
            </a:r>
            <a:endParaRPr lang="en-GB" dirty="0" smtClean="0">
              <a:solidFill>
                <a:schemeClr val="tx2">
                  <a:satMod val="200000"/>
                </a:schemeClr>
              </a:solidFill>
            </a:endParaRPr>
          </a:p>
        </p:txBody>
      </p:sp>
      <p:sp>
        <p:nvSpPr>
          <p:cNvPr id="27651" name="Rectangle 2"/>
          <p:cNvSpPr>
            <a:spLocks noGrp="1" noChangeArrowheads="1"/>
          </p:cNvSpPr>
          <p:nvPr>
            <p:ph idx="1"/>
          </p:nvPr>
        </p:nvSpPr>
        <p:spPr/>
        <p:txBody>
          <a:bodyPr/>
          <a:lstStyle/>
          <a:p>
            <a:pPr eaLnBrk="1" hangingPunct="1"/>
            <a:r>
              <a:rPr lang="en-GB" sz="3600" smtClean="0"/>
              <a:t>The steps of warrant arrest</a:t>
            </a:r>
            <a:endParaRPr lang="en-US" sz="3600" smtClean="0"/>
          </a:p>
          <a:p>
            <a:pPr marL="1435100" lvl="3" indent="-347663" eaLnBrk="1" hangingPunct="1"/>
            <a:r>
              <a:rPr lang="en-GB" sz="2800" smtClean="0"/>
              <a:t>Approaches the driver and has him or her step out to the back of the vehicle when backup arrives</a:t>
            </a:r>
            <a:endParaRPr lang="en-US" sz="2800" smtClean="0"/>
          </a:p>
          <a:p>
            <a:pPr marL="1435100" lvl="3" indent="-347663" eaLnBrk="1" hangingPunct="1"/>
            <a:r>
              <a:rPr lang="en-GB" sz="2800" smtClean="0"/>
              <a:t>Makes the arrest</a:t>
            </a:r>
            <a:endParaRPr lang="en-US" sz="2800" smtClean="0"/>
          </a:p>
          <a:p>
            <a:pPr marL="1435100" lvl="3" indent="-347663" eaLnBrk="1" hangingPunct="1"/>
            <a:r>
              <a:rPr lang="en-GB" sz="2800" smtClean="0"/>
              <a:t>Releases the vehicle to a third party</a:t>
            </a:r>
            <a:endParaRPr lang="en-US" sz="2800" smtClean="0"/>
          </a:p>
          <a:p>
            <a:pPr marL="1435100" lvl="3" indent="-347663" eaLnBrk="1" hangingPunct="1"/>
            <a:r>
              <a:rPr lang="en-GB" sz="2800" smtClean="0"/>
              <a:t>Leaves the vehicle parked in a secure area</a:t>
            </a:r>
            <a:endParaRPr lang="en-US" sz="2800" smtClean="0"/>
          </a:p>
          <a:p>
            <a:pPr marL="1435100" lvl="3" indent="-347663" eaLnBrk="1" hangingPunct="1"/>
            <a:r>
              <a:rPr lang="en-GB" sz="2800" smtClean="0"/>
              <a:t>Impounds the vehicle if it is a traffic hazard</a:t>
            </a:r>
            <a:endParaRPr lang="en-US" sz="2800" smtClean="0"/>
          </a:p>
          <a:p>
            <a:pPr marL="1435100" lvl="3" indent="-347663" eaLnBrk="1" hangingPunct="1"/>
            <a:r>
              <a:rPr lang="en-GB" sz="2800" smtClean="0"/>
              <a:t>Performs an inventory</a:t>
            </a:r>
            <a:endParaRPr lang="en-US" sz="2800" smtClean="0"/>
          </a:p>
          <a:p>
            <a:pPr marL="1435100" lvl="3" indent="-347663" eaLnBrk="1" hangingPunct="1"/>
            <a:r>
              <a:rPr lang="en-GB" sz="2800" smtClean="0"/>
              <a:t>Takes the violator to jail</a:t>
            </a:r>
            <a:endParaRPr lang="en-US" sz="2800" smtClean="0"/>
          </a:p>
        </p:txBody>
      </p:sp>
      <p:sp>
        <p:nvSpPr>
          <p:cNvPr id="4" name="Slide Number Placeholder 3"/>
          <p:cNvSpPr>
            <a:spLocks noGrp="1"/>
          </p:cNvSpPr>
          <p:nvPr>
            <p:ph type="sldNum" sz="quarter" idx="10"/>
          </p:nvPr>
        </p:nvSpPr>
        <p:spPr/>
        <p:txBody>
          <a:bodyPr/>
          <a:lstStyle/>
          <a:p>
            <a:pPr>
              <a:defRPr/>
            </a:pPr>
            <a:fld id="{7B6A2A1D-12BB-4FD4-AEAB-307F32595C8C}" type="slidenum">
              <a:rPr lang="en-US"/>
              <a:pPr>
                <a:defRPr/>
              </a:pPr>
              <a:t>14</a:t>
            </a:fld>
            <a:endParaRPr lang="en-US"/>
          </a:p>
        </p:txBody>
      </p:sp>
    </p:spTree>
  </p:cSld>
  <p:clrMapOvr>
    <a:masterClrMapping/>
  </p:clrMapOvr>
  <p:transition spd="med">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smtClean="0">
                <a:solidFill>
                  <a:schemeClr val="tx2">
                    <a:satMod val="200000"/>
                  </a:schemeClr>
                </a:solidFill>
              </a:rPr>
              <a:t>After The Stop</a:t>
            </a:r>
          </a:p>
        </p:txBody>
      </p:sp>
      <p:sp>
        <p:nvSpPr>
          <p:cNvPr id="33795" name="Rectangle 2"/>
          <p:cNvSpPr>
            <a:spLocks noGrp="1" noChangeArrowheads="1"/>
          </p:cNvSpPr>
          <p:nvPr>
            <p:ph idx="1"/>
          </p:nvPr>
        </p:nvSpPr>
        <p:spPr/>
        <p:txBody>
          <a:bodyPr rtlCol="0" anchor="ctr">
            <a:normAutofit/>
          </a:bodyPr>
          <a:lstStyle/>
          <a:p>
            <a:pPr marL="377940" indent="-377940" defTabSz="1007838" eaLnBrk="1" fontAlgn="auto" hangingPunct="1">
              <a:spcAft>
                <a:spcPts val="0"/>
              </a:spcAft>
              <a:buFont typeface="Arial" pitchFamily="34" charset="0"/>
              <a:buChar char="•"/>
              <a:defRPr/>
            </a:pPr>
            <a:r>
              <a:rPr lang="en-GB" sz="3600" dirty="0" smtClean="0"/>
              <a:t>Clears with a disposition on the radio</a:t>
            </a:r>
            <a:endParaRPr lang="en-US" sz="3600" dirty="0" smtClean="0"/>
          </a:p>
          <a:p>
            <a:pPr marL="818869" lvl="1" indent="-314949" defTabSz="1007838" eaLnBrk="1" fontAlgn="auto" hangingPunct="1">
              <a:spcAft>
                <a:spcPts val="0"/>
              </a:spcAft>
              <a:buFont typeface="Arial" pitchFamily="34" charset="0"/>
              <a:buChar char="–"/>
              <a:defRPr/>
            </a:pPr>
            <a:r>
              <a:rPr lang="en-GB" sz="3200" dirty="0" smtClean="0"/>
              <a:t>Verbal warning</a:t>
            </a:r>
            <a:endParaRPr lang="en-US" sz="3200" dirty="0" smtClean="0"/>
          </a:p>
          <a:p>
            <a:pPr marL="818869" lvl="1" indent="-314949" defTabSz="1007838" eaLnBrk="1" fontAlgn="auto" hangingPunct="1">
              <a:spcAft>
                <a:spcPts val="0"/>
              </a:spcAft>
              <a:buFont typeface="Arial" pitchFamily="34" charset="0"/>
              <a:buChar char="–"/>
              <a:defRPr/>
            </a:pPr>
            <a:r>
              <a:rPr lang="en-GB" sz="3200" dirty="0" smtClean="0"/>
              <a:t>Ticket</a:t>
            </a:r>
            <a:endParaRPr lang="en-US" sz="3200" dirty="0" smtClean="0"/>
          </a:p>
          <a:p>
            <a:pPr marL="818869" lvl="1" indent="-314949" defTabSz="1007838" eaLnBrk="1" fontAlgn="auto" hangingPunct="1">
              <a:spcAft>
                <a:spcPts val="0"/>
              </a:spcAft>
              <a:buFont typeface="Arial" pitchFamily="34" charset="0"/>
              <a:buChar char="–"/>
              <a:defRPr/>
            </a:pPr>
            <a:r>
              <a:rPr lang="en-GB" sz="3200" dirty="0" smtClean="0"/>
              <a:t>En route to jail</a:t>
            </a:r>
            <a:endParaRPr lang="en-US" sz="3200" dirty="0" smtClean="0"/>
          </a:p>
          <a:p>
            <a:pPr marL="209550" lvl="1" indent="0" defTabSz="1007838" eaLnBrk="1" fontAlgn="auto" hangingPunct="1">
              <a:lnSpc>
                <a:spcPct val="95000"/>
              </a:lnSpc>
              <a:spcAft>
                <a:spcPts val="0"/>
              </a:spcAft>
              <a:buSzPct val="45000"/>
              <a:buFont typeface="Wingdings" pitchFamily="2" charset="2"/>
              <a:buNone/>
              <a:tabLst>
                <a:tab pos="425450"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1950" algn="l"/>
                <a:tab pos="8439150" algn="l"/>
                <a:tab pos="8896350" algn="l"/>
                <a:tab pos="9353550" algn="l"/>
              </a:tabLst>
              <a:defRPr/>
            </a:pPr>
            <a:endParaRPr lang="en-GB" sz="4400" dirty="0" smtClean="0">
              <a:latin typeface="Times New Roman" pitchFamily="18" charset="0"/>
            </a:endParaRPr>
          </a:p>
          <a:p>
            <a:pPr marL="209550" lvl="1" indent="0" defTabSz="1007838" eaLnBrk="1" fontAlgn="auto" hangingPunct="1">
              <a:lnSpc>
                <a:spcPct val="95000"/>
              </a:lnSpc>
              <a:spcAft>
                <a:spcPts val="0"/>
              </a:spcAft>
              <a:buSzPct val="45000"/>
              <a:buFont typeface="Wingdings" pitchFamily="2" charset="2"/>
              <a:buNone/>
              <a:tabLst>
                <a:tab pos="425450"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1950" algn="l"/>
                <a:tab pos="8439150" algn="l"/>
                <a:tab pos="8896350" algn="l"/>
                <a:tab pos="9353550" algn="l"/>
              </a:tabLst>
              <a:defRPr/>
            </a:pPr>
            <a:endParaRPr lang="en-GB" sz="4400" b="1" i="1" dirty="0" smtClean="0">
              <a:latin typeface="Times New Roman" pitchFamily="18" charset="0"/>
            </a:endParaRPr>
          </a:p>
          <a:p>
            <a:pPr marL="209550" lvl="1" indent="0" defTabSz="1007838" eaLnBrk="1" fontAlgn="auto" hangingPunct="1">
              <a:lnSpc>
                <a:spcPct val="95000"/>
              </a:lnSpc>
              <a:spcAft>
                <a:spcPts val="0"/>
              </a:spcAft>
              <a:buSzPct val="45000"/>
              <a:buFont typeface="Wingdings" pitchFamily="2" charset="2"/>
              <a:buNone/>
              <a:tabLst>
                <a:tab pos="425450"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1950" algn="l"/>
                <a:tab pos="8439150" algn="l"/>
                <a:tab pos="8896350" algn="l"/>
                <a:tab pos="9353550" algn="l"/>
              </a:tabLst>
              <a:defRPr/>
            </a:pPr>
            <a:endParaRPr lang="en-GB" sz="4400" b="1" i="1" dirty="0" smtClean="0">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E55185AD-458F-4E8A-92B6-8D97C526EBA9}" type="slidenum">
              <a:rPr lang="en-US"/>
              <a:pPr>
                <a:defRPr/>
              </a:pPr>
              <a:t>15</a:t>
            </a:fld>
            <a:endParaRPr lang="en-US"/>
          </a:p>
        </p:txBody>
      </p:sp>
      <p:pic>
        <p:nvPicPr>
          <p:cNvPr id="28677" name="Picture 5" descr="cop on radio bike- 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2713" y="2865438"/>
            <a:ext cx="2679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edg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smtClean="0">
                <a:solidFill>
                  <a:schemeClr val="tx2">
                    <a:satMod val="200000"/>
                  </a:schemeClr>
                </a:solidFill>
              </a:rPr>
              <a:t>Passengers</a:t>
            </a:r>
          </a:p>
        </p:txBody>
      </p:sp>
      <p:sp>
        <p:nvSpPr>
          <p:cNvPr id="29699" name="Rectangle 2"/>
          <p:cNvSpPr>
            <a:spLocks noGrp="1" noChangeArrowheads="1"/>
          </p:cNvSpPr>
          <p:nvPr>
            <p:ph idx="1"/>
          </p:nvPr>
        </p:nvSpPr>
        <p:spPr/>
        <p:txBody>
          <a:bodyPr/>
          <a:lstStyle/>
          <a:p>
            <a:pPr eaLnBrk="1" hangingPunct="1"/>
            <a:r>
              <a:rPr lang="en-GB" sz="3600" smtClean="0"/>
              <a:t>Passengers may:</a:t>
            </a:r>
            <a:endParaRPr lang="en-US" sz="3600" smtClean="0"/>
          </a:p>
          <a:p>
            <a:pPr lvl="1" eaLnBrk="1" hangingPunct="1"/>
            <a:r>
              <a:rPr lang="en-GB" sz="3200" smtClean="0"/>
              <a:t>Give their information if you ask </a:t>
            </a:r>
            <a:endParaRPr lang="en-US" sz="3200" smtClean="0"/>
          </a:p>
          <a:p>
            <a:pPr lvl="1" eaLnBrk="1" hangingPunct="1"/>
            <a:r>
              <a:rPr lang="en-GB" sz="3200" smtClean="0"/>
              <a:t>Refuse to give requested information</a:t>
            </a:r>
            <a:endParaRPr lang="en-US" sz="3200" smtClean="0"/>
          </a:p>
          <a:p>
            <a:pPr lvl="1" eaLnBrk="1" hangingPunct="1"/>
            <a:r>
              <a:rPr lang="en-US" sz="3200" smtClean="0"/>
              <a:t>Exit </a:t>
            </a:r>
            <a:r>
              <a:rPr lang="en-GB" sz="3200" smtClean="0"/>
              <a:t>the vehicle and leave</a:t>
            </a:r>
            <a:r>
              <a:rPr lang="en-US" sz="3200" smtClean="0"/>
              <a:t> because t</a:t>
            </a:r>
            <a:r>
              <a:rPr lang="en-GB" sz="3200" smtClean="0"/>
              <a:t>he driver is the only one detained</a:t>
            </a:r>
            <a:endParaRPr lang="en-US" sz="3200" smtClean="0"/>
          </a:p>
        </p:txBody>
      </p:sp>
      <p:sp>
        <p:nvSpPr>
          <p:cNvPr id="4" name="Slide Number Placeholder 3"/>
          <p:cNvSpPr>
            <a:spLocks noGrp="1"/>
          </p:cNvSpPr>
          <p:nvPr>
            <p:ph type="sldNum" sz="quarter" idx="10"/>
          </p:nvPr>
        </p:nvSpPr>
        <p:spPr/>
        <p:txBody>
          <a:bodyPr/>
          <a:lstStyle/>
          <a:p>
            <a:pPr>
              <a:defRPr/>
            </a:pPr>
            <a:fld id="{0D14805D-3DE9-4C32-91A4-8C8CDF7958C9}" type="slidenum">
              <a:rPr lang="en-US"/>
              <a:pPr>
                <a:defRPr/>
              </a:pPr>
              <a:t>16</a:t>
            </a:fld>
            <a:endParaRPr lang="en-US"/>
          </a:p>
        </p:txBody>
      </p:sp>
    </p:spTree>
  </p:cSld>
  <p:clrMapOvr>
    <a:masterClrMapping/>
  </p:clrMapOvr>
  <p:transition spd="med">
    <p:randomBar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smtClean="0">
                <a:solidFill>
                  <a:schemeClr val="tx2">
                    <a:satMod val="200000"/>
                  </a:schemeClr>
                </a:solidFill>
              </a:rPr>
              <a:t>Possible Scenarios</a:t>
            </a:r>
          </a:p>
        </p:txBody>
      </p:sp>
      <p:sp>
        <p:nvSpPr>
          <p:cNvPr id="30723" name="Rectangle 2"/>
          <p:cNvSpPr>
            <a:spLocks noGrp="1" noChangeArrowheads="1"/>
          </p:cNvSpPr>
          <p:nvPr>
            <p:ph idx="1"/>
          </p:nvPr>
        </p:nvSpPr>
        <p:spPr/>
        <p:txBody>
          <a:bodyPr/>
          <a:lstStyle/>
          <a:p>
            <a:pPr eaLnBrk="1" hangingPunct="1"/>
            <a:r>
              <a:rPr lang="en-GB" sz="3600" smtClean="0"/>
              <a:t>The officer smells</a:t>
            </a:r>
            <a:endParaRPr lang="en-US" sz="3600" smtClean="0"/>
          </a:p>
          <a:p>
            <a:pPr lvl="2" eaLnBrk="1" hangingPunct="1"/>
            <a:r>
              <a:rPr lang="en-GB" sz="2800" smtClean="0"/>
              <a:t>Marijuana</a:t>
            </a:r>
            <a:endParaRPr lang="en-US" sz="2800" smtClean="0"/>
          </a:p>
          <a:p>
            <a:pPr lvl="3" eaLnBrk="1" hangingPunct="1"/>
            <a:r>
              <a:rPr lang="en-GB" sz="2400" smtClean="0"/>
              <a:t>Has the violator step out of the vehicle and calls for backup immediately</a:t>
            </a:r>
            <a:endParaRPr lang="en-US" sz="2400" smtClean="0"/>
          </a:p>
          <a:p>
            <a:pPr lvl="3" eaLnBrk="1" hangingPunct="1"/>
            <a:r>
              <a:rPr lang="en-GB" sz="2400" smtClean="0"/>
              <a:t>Searches for marijuana wherever it may be hidden</a:t>
            </a:r>
            <a:endParaRPr lang="en-US" sz="2400" smtClean="0"/>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81660B5F-C496-4137-A6D3-0C52820128A6}" type="slidenum">
              <a:rPr lang="en-US"/>
              <a:pPr>
                <a:defRPr/>
              </a:pPr>
              <a:t>17</a:t>
            </a:fld>
            <a:endParaRPr lang="en-US"/>
          </a:p>
        </p:txBody>
      </p:sp>
      <p:pic>
        <p:nvPicPr>
          <p:cNvPr id="30725" name="Picture 5" descr="bs-eyes s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8513" y="4465638"/>
            <a:ext cx="4572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smtClean="0">
                <a:solidFill>
                  <a:schemeClr val="tx2">
                    <a:satMod val="200000"/>
                  </a:schemeClr>
                </a:solidFill>
              </a:rPr>
              <a:t>Possible Scenarios </a:t>
            </a:r>
            <a:r>
              <a:rPr lang="en-GB" sz="2400" dirty="0" smtClean="0">
                <a:solidFill>
                  <a:schemeClr val="tx2">
                    <a:satMod val="200000"/>
                  </a:schemeClr>
                </a:solidFill>
              </a:rPr>
              <a:t>(continued)</a:t>
            </a:r>
          </a:p>
        </p:txBody>
      </p:sp>
      <p:sp>
        <p:nvSpPr>
          <p:cNvPr id="31747" name="Rectangle 2"/>
          <p:cNvSpPr>
            <a:spLocks noGrp="1" noChangeArrowheads="1"/>
          </p:cNvSpPr>
          <p:nvPr>
            <p:ph idx="1"/>
          </p:nvPr>
        </p:nvSpPr>
        <p:spPr/>
        <p:txBody>
          <a:bodyPr/>
          <a:lstStyle/>
          <a:p>
            <a:pPr eaLnBrk="1" hangingPunct="1"/>
            <a:r>
              <a:rPr lang="en-GB" sz="3600" smtClean="0"/>
              <a:t>The officer smells</a:t>
            </a:r>
            <a:endParaRPr lang="en-US" sz="3600" smtClean="0"/>
          </a:p>
          <a:p>
            <a:pPr lvl="2" eaLnBrk="1" hangingPunct="1"/>
            <a:r>
              <a:rPr lang="en-GB" sz="2800" smtClean="0"/>
              <a:t>Alcoholic beverage</a:t>
            </a:r>
            <a:endParaRPr lang="en-US" sz="2800" smtClean="0"/>
          </a:p>
          <a:p>
            <a:pPr lvl="3" eaLnBrk="1" hangingPunct="1"/>
            <a:r>
              <a:rPr lang="en-GB" sz="2400" smtClean="0"/>
              <a:t>Takes the keys out of the ignition if necessary</a:t>
            </a:r>
            <a:endParaRPr lang="en-US" sz="2400" smtClean="0"/>
          </a:p>
          <a:p>
            <a:pPr lvl="3" eaLnBrk="1" hangingPunct="1"/>
            <a:r>
              <a:rPr lang="en-GB" sz="2400" smtClean="0"/>
              <a:t>Calls for backup</a:t>
            </a:r>
            <a:endParaRPr lang="en-US" sz="2400" smtClean="0"/>
          </a:p>
          <a:p>
            <a:pPr lvl="3" eaLnBrk="1" hangingPunct="1"/>
            <a:r>
              <a:rPr lang="en-GB" sz="2400" smtClean="0"/>
              <a:t>Administers Standardized Field Sobriety Tests (SFSTs)</a:t>
            </a:r>
            <a:endParaRPr lang="en-US" sz="2400" smtClean="0"/>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311DA821-773F-4621-9BC9-7C509376A98B}" type="slidenum">
              <a:rPr lang="en-US"/>
              <a:pPr>
                <a:defRPr/>
              </a:pPr>
              <a:t>18</a:t>
            </a:fld>
            <a:endParaRPr lang="en-US"/>
          </a:p>
        </p:txBody>
      </p:sp>
      <p:pic>
        <p:nvPicPr>
          <p:cNvPr id="31749" name="Picture 5" descr="blurrymartin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4313238"/>
            <a:ext cx="3200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a:solidFill>
                  <a:schemeClr val="tx2">
                    <a:satMod val="200000"/>
                  </a:schemeClr>
                </a:solidFill>
              </a:rPr>
              <a:t>Possible Scenarios </a:t>
            </a:r>
            <a:r>
              <a:rPr lang="en-GB" sz="2400" dirty="0">
                <a:solidFill>
                  <a:schemeClr val="tx2">
                    <a:satMod val="200000"/>
                  </a:schemeClr>
                </a:solidFill>
              </a:rPr>
              <a:t>(continued)</a:t>
            </a:r>
            <a:endParaRPr lang="en-GB" dirty="0" smtClean="0">
              <a:solidFill>
                <a:schemeClr val="tx2">
                  <a:satMod val="200000"/>
                </a:schemeClr>
              </a:solidFill>
            </a:endParaRPr>
          </a:p>
        </p:txBody>
      </p:sp>
      <p:sp>
        <p:nvSpPr>
          <p:cNvPr id="36867" name="Rectangle 2"/>
          <p:cNvSpPr>
            <a:spLocks noGrp="1" noChangeArrowheads="1"/>
          </p:cNvSpPr>
          <p:nvPr>
            <p:ph idx="1"/>
          </p:nvPr>
        </p:nvSpPr>
        <p:spPr/>
        <p:txBody>
          <a:bodyPr rtlCol="0">
            <a:normAutofit/>
          </a:bodyPr>
          <a:lstStyle/>
          <a:p>
            <a:pPr marL="377940" indent="-377940" defTabSz="1007838" eaLnBrk="1" fontAlgn="auto" hangingPunct="1">
              <a:spcAft>
                <a:spcPts val="0"/>
              </a:spcAft>
              <a:buFont typeface="Arial" pitchFamily="34" charset="0"/>
              <a:buChar char="•"/>
              <a:defRPr/>
            </a:pPr>
            <a:r>
              <a:rPr lang="en-GB" sz="3600" dirty="0" smtClean="0"/>
              <a:t>The officer sees a gun on the passenger seat</a:t>
            </a:r>
            <a:endParaRPr lang="en-US" sz="3600" dirty="0" smtClean="0"/>
          </a:p>
          <a:p>
            <a:pPr marL="818869" lvl="1" indent="-314949" defTabSz="1007838" eaLnBrk="1" fontAlgn="auto" hangingPunct="1">
              <a:spcAft>
                <a:spcPts val="0"/>
              </a:spcAft>
              <a:buFont typeface="Arial" pitchFamily="34" charset="0"/>
              <a:buChar char="–"/>
              <a:defRPr/>
            </a:pPr>
            <a:r>
              <a:rPr lang="en-GB" sz="3200" dirty="0" smtClean="0"/>
              <a:t>Draws his or her weapon</a:t>
            </a:r>
            <a:endParaRPr lang="en-US" sz="3200" dirty="0" smtClean="0"/>
          </a:p>
          <a:p>
            <a:pPr marL="818869" lvl="1" indent="-314949" defTabSz="1007838" eaLnBrk="1" fontAlgn="auto" hangingPunct="1">
              <a:spcAft>
                <a:spcPts val="0"/>
              </a:spcAft>
              <a:buFont typeface="Arial" pitchFamily="34" charset="0"/>
              <a:buChar char="–"/>
              <a:defRPr/>
            </a:pPr>
            <a:r>
              <a:rPr lang="en-GB" sz="3200" dirty="0" smtClean="0"/>
              <a:t>Has the occupant exit the vehicle</a:t>
            </a:r>
            <a:endParaRPr lang="en-US" sz="3200" dirty="0" smtClean="0"/>
          </a:p>
          <a:p>
            <a:pPr marL="818869" lvl="1" indent="-314949" defTabSz="1007838" eaLnBrk="1" fontAlgn="auto" hangingPunct="1">
              <a:spcAft>
                <a:spcPts val="0"/>
              </a:spcAft>
              <a:buFont typeface="Arial" pitchFamily="34" charset="0"/>
              <a:buChar char="–"/>
              <a:defRPr/>
            </a:pPr>
            <a:r>
              <a:rPr lang="en-GB" sz="3200" dirty="0" smtClean="0"/>
              <a:t>Puts the violator in handcuffs</a:t>
            </a:r>
            <a:endParaRPr lang="en-US" sz="3200" dirty="0" smtClean="0"/>
          </a:p>
          <a:p>
            <a:pPr marL="818869" lvl="1" indent="-314949" defTabSz="1007838" eaLnBrk="1" fontAlgn="auto" hangingPunct="1">
              <a:spcAft>
                <a:spcPts val="0"/>
              </a:spcAft>
              <a:buFont typeface="Arial" pitchFamily="34" charset="0"/>
              <a:buChar char="–"/>
              <a:defRPr/>
            </a:pPr>
            <a:r>
              <a:rPr lang="en-GB" sz="3200" dirty="0" smtClean="0"/>
              <a:t>Performs a Terry Stop or Frisk</a:t>
            </a:r>
            <a:endParaRPr lang="en-US" sz="3200" dirty="0" smtClean="0"/>
          </a:p>
          <a:p>
            <a:pPr marL="209550" lvl="1" indent="0" defTabSz="1007838" eaLnBrk="1" fontAlgn="auto" hangingPunct="1">
              <a:lnSpc>
                <a:spcPct val="95000"/>
              </a:lnSpc>
              <a:spcAft>
                <a:spcPts val="0"/>
              </a:spcAft>
              <a:buSzPct val="45000"/>
              <a:buFont typeface="Wingdings" pitchFamily="2" charset="2"/>
              <a:buNone/>
              <a:tabLst>
                <a:tab pos="425450"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1950" algn="l"/>
                <a:tab pos="8439150" algn="l"/>
                <a:tab pos="8896350" algn="l"/>
                <a:tab pos="9353550" algn="l"/>
              </a:tabLst>
              <a:defRPr/>
            </a:pPr>
            <a:endParaRPr lang="en-GB" sz="4400" b="1" i="1" dirty="0" smtClean="0">
              <a:latin typeface="Times New Roman" pitchFamily="18" charset="0"/>
            </a:endParaRPr>
          </a:p>
          <a:p>
            <a:pPr marL="209550" lvl="1" indent="0" defTabSz="1007838" eaLnBrk="1" fontAlgn="auto" hangingPunct="1">
              <a:lnSpc>
                <a:spcPct val="95000"/>
              </a:lnSpc>
              <a:spcAft>
                <a:spcPts val="0"/>
              </a:spcAft>
              <a:buSzPct val="45000"/>
              <a:buFont typeface="Wingdings" pitchFamily="2" charset="2"/>
              <a:buNone/>
              <a:tabLst>
                <a:tab pos="425450"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1950" algn="l"/>
                <a:tab pos="8439150" algn="l"/>
                <a:tab pos="8896350" algn="l"/>
                <a:tab pos="9353550" algn="l"/>
              </a:tabLst>
              <a:defRPr/>
            </a:pPr>
            <a:endParaRPr lang="en-GB" sz="4400" b="1" i="1" dirty="0" smtClean="0">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3A72B491-70D9-4CE6-98F9-5CA94886BC1C}" type="slidenum">
              <a:rPr lang="en-US"/>
              <a:pPr>
                <a:defRPr/>
              </a:pPr>
              <a:t>19</a:t>
            </a:fld>
            <a:endParaRPr lang="en-US"/>
          </a:p>
        </p:txBody>
      </p:sp>
      <p:pic>
        <p:nvPicPr>
          <p:cNvPr id="32773" name="Picture 6" descr="arrest c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8113" y="4618038"/>
            <a:ext cx="2286000"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BAC07C0B-4AFD-4375-A8DC-E3FAAD0876ED}" type="slidenum">
              <a:rPr lang="en-US" smtClean="0"/>
              <a:pPr>
                <a:defRPr/>
              </a:pPr>
              <a:t>2</a:t>
            </a:fld>
            <a:endParaRPr lang="en-US" dirty="0"/>
          </a:p>
        </p:txBody>
      </p:sp>
      <p:sp>
        <p:nvSpPr>
          <p:cNvPr id="15363" name="Content Placeholder 1"/>
          <p:cNvSpPr>
            <a:spLocks noGrp="1"/>
          </p:cNvSpPr>
          <p:nvPr>
            <p:ph idx="1"/>
          </p:nvPr>
        </p:nvSpPr>
        <p:spPr>
          <a:xfrm>
            <a:off x="503238" y="503238"/>
            <a:ext cx="9074150" cy="6249987"/>
          </a:xfrm>
        </p:spPr>
        <p:txBody>
          <a:bodyPr/>
          <a:lstStyle/>
          <a:p>
            <a:pPr marL="0" indent="0">
              <a:lnSpc>
                <a:spcPct val="80000"/>
              </a:lnSpc>
              <a:buSzPct val="85000"/>
              <a:buFontTx/>
              <a:buNone/>
            </a:pPr>
            <a:r>
              <a:rPr lang="en-US" sz="1800" b="1" smtClean="0">
                <a:latin typeface="Times New Roman" pitchFamily="18" charset="0"/>
                <a:cs typeface="Times New Roman" pitchFamily="18" charset="0"/>
              </a:rPr>
              <a:t>Copyright and Terms of Service</a:t>
            </a:r>
          </a:p>
          <a:p>
            <a:pPr marL="0" indent="0">
              <a:lnSpc>
                <a:spcPct val="80000"/>
              </a:lnSpc>
              <a:buSzPct val="85000"/>
              <a:buFontTx/>
              <a:buNone/>
            </a:pPr>
            <a:endParaRPr lang="en-US" sz="1800" smtClean="0">
              <a:latin typeface="Times New Roman" pitchFamily="18" charset="0"/>
              <a:cs typeface="Times New Roman" pitchFamily="18" charset="0"/>
            </a:endParaRPr>
          </a:p>
          <a:p>
            <a:pPr marL="0" indent="0">
              <a:lnSpc>
                <a:spcPct val="80000"/>
              </a:lnSpc>
              <a:buSzPct val="85000"/>
              <a:buFontTx/>
              <a:buNone/>
            </a:pPr>
            <a:r>
              <a:rPr lang="en-US" sz="1800" smtClean="0">
                <a:latin typeface="Times New Roman" pitchFamily="18" charset="0"/>
                <a:cs typeface="Times New Roman" pitchFamily="18" charset="0"/>
              </a:rPr>
              <a:t>Copyright © Texas Education Agency, 2011. These materials are copyrighted © and trademarked ™ as the property of the Texas Education Agency (TEA) and may not be reproduced without the express written permission of TEA, except under the following conditions:</a:t>
            </a:r>
          </a:p>
          <a:p>
            <a:pPr marL="0" indent="0" eaLnBrk="1" hangingPunct="1">
              <a:lnSpc>
                <a:spcPct val="80000"/>
              </a:lnSpc>
              <a:buSzPct val="85000"/>
              <a:buFontTx/>
              <a:buNone/>
            </a:pPr>
            <a:endParaRPr lang="en-US" sz="1800" smtClean="0">
              <a:latin typeface="Times New Roman" pitchFamily="18" charset="0"/>
              <a:cs typeface="Times New Roman" pitchFamily="18" charset="0"/>
            </a:endParaRPr>
          </a:p>
          <a:p>
            <a:pPr marL="0" indent="0" eaLnBrk="1" hangingPunct="1">
              <a:lnSpc>
                <a:spcPct val="80000"/>
              </a:lnSpc>
              <a:spcAft>
                <a:spcPts val="600"/>
              </a:spcAft>
              <a:buSzPct val="85000"/>
              <a:buFontTx/>
              <a:buNone/>
            </a:pPr>
            <a:r>
              <a:rPr lang="en-US" sz="1800" smtClean="0">
                <a:latin typeface="Times New Roman" pitchFamily="18" charset="0"/>
                <a:cs typeface="Times New Roman" pitchFamily="18" charset="0"/>
              </a:rPr>
              <a:t>1)  Texas public school districts, charter schools, and Education Service Centers may reproduce and use copies of the Materials and Related Materials for the districts’ and schools’ educational use without obtaining permission from TEA.</a:t>
            </a:r>
          </a:p>
          <a:p>
            <a:pPr marL="0" indent="0" eaLnBrk="1" hangingPunct="1">
              <a:lnSpc>
                <a:spcPct val="80000"/>
              </a:lnSpc>
              <a:spcAft>
                <a:spcPts val="600"/>
              </a:spcAft>
              <a:buSzPct val="85000"/>
              <a:buFontTx/>
              <a:buNone/>
            </a:pPr>
            <a:r>
              <a:rPr lang="en-US" sz="1800" smtClean="0">
                <a:latin typeface="Times New Roman" pitchFamily="18" charset="0"/>
                <a:cs typeface="Times New Roman" pitchFamily="18" charset="0"/>
              </a:rPr>
              <a:t>2)  Residents of the state of Texas may reproduce and use copies of the Materials and Related Materials for individual personal use only, without obtaining written permission of TEA.</a:t>
            </a:r>
          </a:p>
          <a:p>
            <a:pPr marL="0" indent="0" eaLnBrk="1" hangingPunct="1">
              <a:lnSpc>
                <a:spcPct val="80000"/>
              </a:lnSpc>
              <a:spcAft>
                <a:spcPts val="600"/>
              </a:spcAft>
              <a:buSzPct val="85000"/>
              <a:buFontTx/>
              <a:buNone/>
            </a:pPr>
            <a:r>
              <a:rPr lang="en-US" sz="1800" smtClean="0">
                <a:latin typeface="Times New Roman" pitchFamily="18" charset="0"/>
                <a:cs typeface="Times New Roman" pitchFamily="18" charset="0"/>
              </a:rPr>
              <a:t>3)  Any portion reproduced must be reproduced in its entirety and remain unedited, unaltered and unchanged in any way.</a:t>
            </a:r>
          </a:p>
          <a:p>
            <a:pPr marL="0" indent="0" eaLnBrk="1" hangingPunct="1">
              <a:lnSpc>
                <a:spcPct val="80000"/>
              </a:lnSpc>
              <a:buSzPct val="85000"/>
              <a:buFontTx/>
              <a:buNone/>
            </a:pPr>
            <a:r>
              <a:rPr lang="en-US" sz="1800" smtClean="0">
                <a:latin typeface="Times New Roman" pitchFamily="18" charset="0"/>
                <a:cs typeface="Times New Roman" pitchFamily="18" charset="0"/>
              </a:rPr>
              <a:t>4)  No monetary charge can be made for the reproduced materials or any document containing them; however, a reasonable charge to cover only the cost of reproduction and distribution may be charged.</a:t>
            </a:r>
          </a:p>
          <a:p>
            <a:pPr marL="0" indent="0" eaLnBrk="1" hangingPunct="1">
              <a:lnSpc>
                <a:spcPct val="80000"/>
              </a:lnSpc>
              <a:buSzPct val="85000"/>
              <a:buFontTx/>
              <a:buNone/>
            </a:pPr>
            <a:endParaRPr lang="en-US" sz="1800" smtClean="0">
              <a:latin typeface="Times New Roman" pitchFamily="18" charset="0"/>
              <a:cs typeface="Times New Roman" pitchFamily="18" charset="0"/>
            </a:endParaRPr>
          </a:p>
          <a:p>
            <a:pPr marL="0" indent="0" eaLnBrk="1" hangingPunct="1">
              <a:lnSpc>
                <a:spcPct val="80000"/>
              </a:lnSpc>
              <a:buSzPct val="85000"/>
              <a:buFontTx/>
              <a:buNone/>
            </a:pPr>
            <a:r>
              <a:rPr lang="en-US" sz="1800" smtClean="0">
                <a:latin typeface="Times New Roman" pitchFamily="18" charset="0"/>
                <a:cs typeface="Times New Roman" pitchFamily="18" charset="0"/>
              </a:rPr>
              <a:t>Private entities or persons located in Texas that are </a:t>
            </a:r>
            <a:r>
              <a:rPr lang="en-US" sz="1800" b="1" smtClean="0">
                <a:latin typeface="Times New Roman" pitchFamily="18" charset="0"/>
                <a:cs typeface="Times New Roman" pitchFamily="18" charset="0"/>
              </a:rPr>
              <a:t>not</a:t>
            </a:r>
            <a:r>
              <a:rPr lang="en-US" sz="1800" smtClean="0">
                <a:latin typeface="Times New Roman" pitchFamily="18" charset="0"/>
                <a:cs typeface="Times New Roman" pitchFamily="18" charset="0"/>
              </a:rPr>
              <a:t> Texas public school districts, Texas Education Service Centers, or Texas charter schools or any entity, whether public or private, educational or non-educational, located </a:t>
            </a:r>
            <a:r>
              <a:rPr lang="en-US" sz="1800" b="1" smtClean="0">
                <a:latin typeface="Times New Roman" pitchFamily="18" charset="0"/>
                <a:cs typeface="Times New Roman" pitchFamily="18" charset="0"/>
              </a:rPr>
              <a:t>outside the state of Texas</a:t>
            </a:r>
            <a:r>
              <a:rPr lang="en-US" sz="1800" smtClean="0">
                <a:latin typeface="Times New Roman" pitchFamily="18" charset="0"/>
                <a:cs typeface="Times New Roman" pitchFamily="18" charset="0"/>
              </a:rPr>
              <a:t> </a:t>
            </a:r>
            <a:r>
              <a:rPr lang="en-US" sz="1800" i="1" smtClean="0">
                <a:latin typeface="Times New Roman" pitchFamily="18" charset="0"/>
                <a:cs typeface="Times New Roman" pitchFamily="18" charset="0"/>
              </a:rPr>
              <a:t>MUST</a:t>
            </a:r>
            <a:r>
              <a:rPr lang="en-US" sz="1800" smtClean="0">
                <a:latin typeface="Times New Roman" pitchFamily="18" charset="0"/>
                <a:cs typeface="Times New Roman" pitchFamily="18" charset="0"/>
              </a:rPr>
              <a:t> obtain written approval from TEA and will be required to enter into a license agreement that may involve the payment of a licensing fee or a royalty.</a:t>
            </a:r>
          </a:p>
          <a:p>
            <a:pPr marL="0" indent="0" eaLnBrk="1" hangingPunct="1">
              <a:lnSpc>
                <a:spcPct val="80000"/>
              </a:lnSpc>
              <a:buSzPct val="85000"/>
              <a:buFontTx/>
              <a:buNone/>
            </a:pPr>
            <a:endParaRPr lang="en-US" sz="1800" smtClean="0">
              <a:latin typeface="Times New Roman" pitchFamily="18" charset="0"/>
              <a:cs typeface="Times New Roman" pitchFamily="18" charset="0"/>
            </a:endParaRPr>
          </a:p>
          <a:p>
            <a:pPr marL="0" indent="0">
              <a:buFontTx/>
              <a:buNone/>
            </a:pPr>
            <a:r>
              <a:rPr lang="en-US" sz="1800" smtClean="0">
                <a:latin typeface="Times New Roman" pitchFamily="18" charset="0"/>
                <a:cs typeface="Times New Roman" pitchFamily="18" charset="0"/>
              </a:rPr>
              <a:t>Contact </a:t>
            </a:r>
            <a:r>
              <a:rPr lang="en-US" sz="1800" b="1" smtClean="0">
                <a:latin typeface="Times New Roman" pitchFamily="18" charset="0"/>
                <a:cs typeface="Times New Roman" pitchFamily="18" charset="0"/>
                <a:hlinkClick r:id="rId2" tooltip="copyrights@tea.state.tx.us"/>
              </a:rPr>
              <a:t>TEA Copyrights</a:t>
            </a:r>
            <a:r>
              <a:rPr lang="en-US" sz="1800" smtClean="0">
                <a:latin typeface="Times New Roman" pitchFamily="18" charset="0"/>
                <a:cs typeface="Times New Roman" pitchFamily="18" charset="0"/>
              </a:rPr>
              <a:t> with any questions you may have.</a:t>
            </a:r>
          </a:p>
          <a:p>
            <a:pPr marL="0" indent="0">
              <a:buFontTx/>
              <a:buNone/>
            </a:pPr>
            <a:endParaRPr lang="en-US" sz="1800" smtClean="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a:solidFill>
                  <a:schemeClr val="tx2">
                    <a:satMod val="200000"/>
                  </a:schemeClr>
                </a:solidFill>
              </a:rPr>
              <a:t>Possible Scenarios </a:t>
            </a:r>
            <a:r>
              <a:rPr lang="en-GB" sz="2400" dirty="0">
                <a:solidFill>
                  <a:schemeClr val="tx2">
                    <a:satMod val="200000"/>
                  </a:schemeClr>
                </a:solidFill>
              </a:rPr>
              <a:t>(continued)</a:t>
            </a:r>
            <a:endParaRPr lang="en-GB" dirty="0" smtClean="0">
              <a:solidFill>
                <a:schemeClr val="tx2">
                  <a:satMod val="200000"/>
                </a:schemeClr>
              </a:solidFill>
            </a:endParaRPr>
          </a:p>
        </p:txBody>
      </p:sp>
      <p:sp>
        <p:nvSpPr>
          <p:cNvPr id="33795" name="Rectangle 2"/>
          <p:cNvSpPr>
            <a:spLocks noGrp="1" noChangeArrowheads="1"/>
          </p:cNvSpPr>
          <p:nvPr>
            <p:ph idx="1"/>
          </p:nvPr>
        </p:nvSpPr>
        <p:spPr/>
        <p:txBody>
          <a:bodyPr/>
          <a:lstStyle/>
          <a:p>
            <a:pPr eaLnBrk="1" hangingPunct="1"/>
            <a:r>
              <a:rPr lang="en-GB" sz="3600" smtClean="0"/>
              <a:t>The officer observes fervent movement, and</a:t>
            </a:r>
            <a:r>
              <a:rPr lang="en-US" sz="3600" smtClean="0"/>
              <a:t> then </a:t>
            </a:r>
            <a:r>
              <a:rPr lang="en-GB" sz="3600" smtClean="0"/>
              <a:t>searches the area as a safety precaution</a:t>
            </a:r>
            <a:endParaRPr lang="en-US" sz="3600" smtClean="0"/>
          </a:p>
          <a:p>
            <a:pPr eaLnBrk="1" hangingPunct="1"/>
            <a:r>
              <a:rPr lang="en-GB" sz="3600" smtClean="0"/>
              <a:t>The driver jumps out of the vehicle</a:t>
            </a:r>
            <a:r>
              <a:rPr lang="en-US" sz="3600" smtClean="0"/>
              <a:t> due to extreme emotion (anger, confusion, </a:t>
            </a:r>
            <a:r>
              <a:rPr lang="en-GB" sz="3600" smtClean="0"/>
              <a:t>etc.)</a:t>
            </a:r>
            <a:r>
              <a:rPr lang="en-US" sz="3600" smtClean="0"/>
              <a:t>; the officer h</a:t>
            </a:r>
            <a:r>
              <a:rPr lang="en-GB" sz="3600" smtClean="0"/>
              <a:t>as them get back into the vehicle</a:t>
            </a:r>
            <a:endParaRPr lang="en-US" sz="3600" smtClean="0"/>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1409249C-FCD0-48A3-8F9A-72E9B02E574F}" type="slidenum">
              <a:rPr lang="en-US"/>
              <a:pPr>
                <a:defRPr/>
              </a:pPr>
              <a:t>20</a:t>
            </a:fld>
            <a:endParaRPr lang="en-US"/>
          </a:p>
        </p:txBody>
      </p:sp>
      <p:pic>
        <p:nvPicPr>
          <p:cNvPr id="33797" name="Picture 5" descr="cop chase on foot-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4594225"/>
            <a:ext cx="23717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smtClean="0">
                <a:solidFill>
                  <a:srgbClr val="0044AC"/>
                </a:solidFill>
              </a:rPr>
              <a:t>Some Reactions of Drivers</a:t>
            </a:r>
            <a:endParaRPr lang="en-GB" dirty="0" smtClean="0">
              <a:solidFill>
                <a:schemeClr val="tx2">
                  <a:satMod val="200000"/>
                </a:schemeClr>
              </a:solidFill>
            </a:endParaRPr>
          </a:p>
        </p:txBody>
      </p:sp>
      <p:sp>
        <p:nvSpPr>
          <p:cNvPr id="34819" name="Rectangle 2"/>
          <p:cNvSpPr>
            <a:spLocks noGrp="1" noChangeArrowheads="1"/>
          </p:cNvSpPr>
          <p:nvPr>
            <p:ph idx="1"/>
          </p:nvPr>
        </p:nvSpPr>
        <p:spPr/>
        <p:txBody>
          <a:bodyPr/>
          <a:lstStyle/>
          <a:p>
            <a:pPr eaLnBrk="1" hangingPunct="1"/>
            <a:r>
              <a:rPr lang="en-GB" sz="3600" smtClean="0"/>
              <a:t>Non-responsive		</a:t>
            </a:r>
            <a:endParaRPr lang="en-US" sz="3600" smtClean="0"/>
          </a:p>
          <a:p>
            <a:pPr eaLnBrk="1" hangingPunct="1"/>
            <a:r>
              <a:rPr lang="en-GB" sz="3600" smtClean="0"/>
              <a:t>Accusations of racial motivation</a:t>
            </a:r>
            <a:endParaRPr lang="en-US" sz="3600" smtClean="0"/>
          </a:p>
          <a:p>
            <a:pPr eaLnBrk="1" hangingPunct="1"/>
            <a:r>
              <a:rPr lang="en-GB" sz="3600" smtClean="0"/>
              <a:t>Passive				</a:t>
            </a:r>
            <a:endParaRPr lang="en-US" sz="3600" smtClean="0"/>
          </a:p>
          <a:p>
            <a:pPr eaLnBrk="1" hangingPunct="1"/>
            <a:r>
              <a:rPr lang="en-GB" sz="3600" smtClean="0"/>
              <a:t>Mixed/combination</a:t>
            </a:r>
            <a:endParaRPr lang="en-US" sz="3600" smtClean="0"/>
          </a:p>
          <a:p>
            <a:pPr eaLnBrk="1" hangingPunct="1"/>
            <a:r>
              <a:rPr lang="en-GB" sz="3600" smtClean="0"/>
              <a:t>Crying/emotional</a:t>
            </a:r>
            <a:endParaRPr lang="en-US" sz="3600" smtClean="0"/>
          </a:p>
          <a:p>
            <a:pPr eaLnBrk="1" hangingPunct="1"/>
            <a:r>
              <a:rPr lang="en-GB" sz="3600" smtClean="0"/>
              <a:t>Verbally Angry</a:t>
            </a:r>
            <a:endParaRPr lang="en-US" sz="3600" smtClean="0"/>
          </a:p>
          <a:p>
            <a:pPr eaLnBrk="1" hangingPunct="1"/>
            <a:r>
              <a:rPr lang="en-GB" sz="3600" smtClean="0"/>
              <a:t>Physically Angry</a:t>
            </a:r>
            <a:endParaRPr lang="en-US" sz="3600" smtClean="0"/>
          </a:p>
          <a:p>
            <a:pPr eaLnBrk="1" hangingPunct="1"/>
            <a:r>
              <a:rPr lang="en-GB" sz="3600" smtClean="0"/>
              <a:t>Totally Compliant</a:t>
            </a:r>
            <a:endParaRPr lang="en-US" sz="3600" smtClean="0"/>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6A379BD9-5E63-49EF-BB0C-D88924681013}" type="slidenum">
              <a:rPr lang="en-US"/>
              <a:pPr>
                <a:defRPr/>
              </a:pPr>
              <a:t>21</a:t>
            </a:fld>
            <a:endParaRPr lang="en-US"/>
          </a:p>
        </p:txBody>
      </p:sp>
      <p:pic>
        <p:nvPicPr>
          <p:cNvPr id="34821" name="Picture 7" descr="copwithlad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4713" y="3322638"/>
            <a:ext cx="3187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smtClean="0">
                <a:solidFill>
                  <a:srgbClr val="0044AC"/>
                </a:solidFill>
              </a:rPr>
              <a:t>Expected Reactions of Drivers</a:t>
            </a:r>
            <a:endParaRPr lang="en-GB" dirty="0" smtClean="0">
              <a:solidFill>
                <a:schemeClr val="tx2">
                  <a:satMod val="200000"/>
                </a:schemeClr>
              </a:solidFill>
            </a:endParaRPr>
          </a:p>
        </p:txBody>
      </p:sp>
      <p:sp>
        <p:nvSpPr>
          <p:cNvPr id="36867" name="Rectangle 2"/>
          <p:cNvSpPr>
            <a:spLocks noGrp="1" noChangeArrowheads="1"/>
          </p:cNvSpPr>
          <p:nvPr>
            <p:ph idx="1"/>
          </p:nvPr>
        </p:nvSpPr>
        <p:spPr>
          <a:xfrm>
            <a:off x="503238" y="1763713"/>
            <a:ext cx="9074150" cy="4759325"/>
          </a:xfrm>
        </p:spPr>
        <p:txBody>
          <a:bodyPr rtlCol="0">
            <a:normAutofit/>
          </a:bodyPr>
          <a:lstStyle/>
          <a:p>
            <a:pPr marL="377940" indent="-377940" defTabSz="1007838" eaLnBrk="1" fontAlgn="auto" hangingPunct="1">
              <a:spcAft>
                <a:spcPts val="0"/>
              </a:spcAft>
              <a:buFont typeface="Arial" pitchFamily="34" charset="0"/>
              <a:buChar char="•"/>
              <a:defRPr/>
            </a:pPr>
            <a:r>
              <a:rPr lang="en-GB" sz="2800" dirty="0" smtClean="0"/>
              <a:t>Nervousness  </a:t>
            </a:r>
            <a:r>
              <a:rPr lang="en-US" sz="2800" dirty="0" smtClean="0"/>
              <a:t>(is normal)</a:t>
            </a:r>
          </a:p>
          <a:p>
            <a:pPr marL="377940" indent="-377940" defTabSz="1007838" eaLnBrk="1" fontAlgn="auto" hangingPunct="1">
              <a:spcAft>
                <a:spcPts val="0"/>
              </a:spcAft>
              <a:buFont typeface="Arial" pitchFamily="34" charset="0"/>
              <a:buChar char="•"/>
              <a:defRPr/>
            </a:pPr>
            <a:r>
              <a:rPr lang="en-GB" sz="2800" dirty="0" smtClean="0"/>
              <a:t>Extreme Nervousness (something else is going on)</a:t>
            </a:r>
            <a:endParaRPr lang="en-US" sz="2800" dirty="0" smtClean="0"/>
          </a:p>
          <a:p>
            <a:pPr marL="377940" indent="-377940" defTabSz="1007838" eaLnBrk="1" fontAlgn="auto" hangingPunct="1">
              <a:spcAft>
                <a:spcPts val="0"/>
              </a:spcAft>
              <a:buFont typeface="Arial" pitchFamily="34" charset="0"/>
              <a:buChar char="•"/>
              <a:defRPr/>
            </a:pPr>
            <a:r>
              <a:rPr lang="en-GB" sz="2800" dirty="0" smtClean="0"/>
              <a:t>Disrespectful</a:t>
            </a:r>
            <a:endParaRPr lang="en-US" sz="2800" dirty="0" smtClean="0"/>
          </a:p>
          <a:p>
            <a:pPr marL="377940" indent="-377940" defTabSz="1007838" eaLnBrk="1" fontAlgn="auto" hangingPunct="1">
              <a:spcAft>
                <a:spcPts val="0"/>
              </a:spcAft>
              <a:buFont typeface="Arial" pitchFamily="34" charset="0"/>
              <a:buChar char="•"/>
              <a:defRPr/>
            </a:pPr>
            <a:r>
              <a:rPr lang="en-GB" sz="2800" dirty="0" smtClean="0"/>
              <a:t>Making racial accusations</a:t>
            </a:r>
            <a:endParaRPr lang="en-US" sz="2800" dirty="0" smtClean="0"/>
          </a:p>
          <a:p>
            <a:pPr marL="377940" indent="-377940" defTabSz="1007838" eaLnBrk="1" fontAlgn="auto" hangingPunct="1">
              <a:spcAft>
                <a:spcPts val="0"/>
              </a:spcAft>
              <a:buFont typeface="Arial" pitchFamily="34" charset="0"/>
              <a:buChar char="•"/>
              <a:defRPr/>
            </a:pPr>
            <a:r>
              <a:rPr lang="en-GB" sz="2800" dirty="0" smtClean="0"/>
              <a:t>Complaining </a:t>
            </a:r>
            <a:endParaRPr lang="en-US" sz="2800" dirty="0" smtClean="0"/>
          </a:p>
          <a:p>
            <a:pPr marL="377940" indent="-377940" defTabSz="1007838" eaLnBrk="1" fontAlgn="auto" hangingPunct="1">
              <a:spcAft>
                <a:spcPts val="0"/>
              </a:spcAft>
              <a:buFont typeface="Arial" pitchFamily="34" charset="0"/>
              <a:buChar char="•"/>
              <a:defRPr/>
            </a:pPr>
            <a:r>
              <a:rPr lang="en-GB" sz="2800" dirty="0" smtClean="0"/>
              <a:t>Verbally abusive</a:t>
            </a:r>
            <a:endParaRPr lang="en-US" sz="2800" dirty="0" smtClean="0"/>
          </a:p>
          <a:p>
            <a:pPr marL="818869" lvl="1" indent="-314949" defTabSz="1007838" eaLnBrk="1" fontAlgn="auto" hangingPunct="1">
              <a:spcAft>
                <a:spcPts val="0"/>
              </a:spcAft>
              <a:buFont typeface="Arial" pitchFamily="34" charset="0"/>
              <a:buChar char="–"/>
              <a:defRPr/>
            </a:pPr>
            <a:r>
              <a:rPr lang="en-GB" sz="2400" dirty="0" smtClean="0"/>
              <a:t>Does not take it personally</a:t>
            </a:r>
            <a:endParaRPr lang="en-US" sz="2400" dirty="0" smtClean="0"/>
          </a:p>
          <a:p>
            <a:pPr marL="818869" lvl="1" indent="-314949" defTabSz="1007838" eaLnBrk="1" fontAlgn="auto" hangingPunct="1">
              <a:spcAft>
                <a:spcPts val="0"/>
              </a:spcAft>
              <a:buFont typeface="Arial" pitchFamily="34" charset="0"/>
              <a:buChar char="–"/>
              <a:defRPr/>
            </a:pPr>
            <a:r>
              <a:rPr lang="en-GB" sz="2400" dirty="0" smtClean="0"/>
              <a:t>Appreciates the </a:t>
            </a:r>
            <a:r>
              <a:rPr lang="en-GB" sz="2400" dirty="0" err="1" smtClean="0"/>
              <a:t>humor</a:t>
            </a:r>
            <a:r>
              <a:rPr lang="en-GB" sz="2400" dirty="0" smtClean="0"/>
              <a:t> when appropriate</a:t>
            </a:r>
            <a:endParaRPr lang="en-US" sz="2400" dirty="0" smtClean="0"/>
          </a:p>
          <a:p>
            <a:pPr marL="377940" indent="-377940" defTabSz="1007838" eaLnBrk="1" fontAlgn="auto" hangingPunct="1">
              <a:spcAft>
                <a:spcPts val="0"/>
              </a:spcAft>
              <a:buFont typeface="Arial" pitchFamily="34" charset="0"/>
              <a:buChar char="•"/>
              <a:defRPr/>
            </a:pPr>
            <a:r>
              <a:rPr lang="en-GB" sz="2800" dirty="0" smtClean="0"/>
              <a:t>Nice and respectful until a ticket is received</a:t>
            </a:r>
            <a:endParaRPr lang="en-US" sz="2800" dirty="0" smtClean="0"/>
          </a:p>
          <a:p>
            <a:pPr marL="209550" lvl="1" indent="0" defTabSz="1007838" eaLnBrk="1" fontAlgn="auto" hangingPunct="1">
              <a:lnSpc>
                <a:spcPct val="95000"/>
              </a:lnSpc>
              <a:spcAft>
                <a:spcPts val="0"/>
              </a:spcAft>
              <a:buSzPct val="45000"/>
              <a:buFont typeface="Wingdings" pitchFamily="2" charset="2"/>
              <a:buNone/>
              <a:tabLst>
                <a:tab pos="425450"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1950" algn="l"/>
                <a:tab pos="8439150" algn="l"/>
                <a:tab pos="8896350" algn="l"/>
                <a:tab pos="9353550" algn="l"/>
              </a:tabLst>
              <a:defRPr/>
            </a:pPr>
            <a:endParaRPr lang="en-GB" sz="4400" b="1" i="1" dirty="0" smtClean="0">
              <a:latin typeface="Times New Roman" pitchFamily="18" charset="0"/>
            </a:endParaRPr>
          </a:p>
          <a:p>
            <a:pPr marL="209550" lvl="1" indent="0" defTabSz="1007838" eaLnBrk="1" fontAlgn="auto" hangingPunct="1">
              <a:lnSpc>
                <a:spcPct val="95000"/>
              </a:lnSpc>
              <a:spcAft>
                <a:spcPts val="0"/>
              </a:spcAft>
              <a:buSzPct val="45000"/>
              <a:buFont typeface="Wingdings" pitchFamily="2" charset="2"/>
              <a:buNone/>
              <a:tabLst>
                <a:tab pos="425450"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1950" algn="l"/>
                <a:tab pos="8439150" algn="l"/>
                <a:tab pos="8896350" algn="l"/>
                <a:tab pos="9353550" algn="l"/>
              </a:tabLst>
              <a:defRPr/>
            </a:pPr>
            <a:endParaRPr lang="en-GB" sz="4400" b="1" i="1" dirty="0" smtClean="0">
              <a:latin typeface="Times New Roman" pitchFamily="18" charset="0"/>
            </a:endParaRPr>
          </a:p>
        </p:txBody>
      </p:sp>
      <p:sp>
        <p:nvSpPr>
          <p:cNvPr id="4" name="Slide Number Placeholder 3"/>
          <p:cNvSpPr>
            <a:spLocks noGrp="1"/>
          </p:cNvSpPr>
          <p:nvPr>
            <p:ph type="sldNum" sz="quarter" idx="10"/>
          </p:nvPr>
        </p:nvSpPr>
        <p:spPr>
          <a:xfrm>
            <a:off x="8393113" y="7007225"/>
            <a:ext cx="1184275" cy="401638"/>
          </a:xfrm>
        </p:spPr>
        <p:txBody>
          <a:bodyPr/>
          <a:lstStyle/>
          <a:p>
            <a:pPr>
              <a:defRPr/>
            </a:pPr>
            <a:fld id="{32E07E20-7DBE-4957-B3B5-D3E875AFDF7F}" type="slidenum">
              <a:rPr lang="en-US"/>
              <a:pPr>
                <a:defRPr/>
              </a:pPr>
              <a:t>22</a:t>
            </a:fld>
            <a:endParaRPr lang="en-US" dirty="0"/>
          </a:p>
        </p:txBody>
      </p:sp>
      <p:pic>
        <p:nvPicPr>
          <p:cNvPr id="35845" name="Picture 5" descr="angry driver 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6313" y="2865438"/>
            <a:ext cx="2057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rtlCol="0">
            <a:no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smtClean="0">
                <a:solidFill>
                  <a:srgbClr val="0044AC"/>
                </a:solidFill>
              </a:rPr>
              <a:t>Expected Reactions of Drivers </a:t>
            </a:r>
            <a:r>
              <a:rPr lang="en-GB" sz="2400" dirty="0" smtClean="0">
                <a:solidFill>
                  <a:srgbClr val="0044AC"/>
                </a:solidFill>
              </a:rPr>
              <a:t>(continued)</a:t>
            </a:r>
            <a:endParaRPr lang="en-GB" sz="2400" dirty="0" smtClean="0">
              <a:solidFill>
                <a:schemeClr val="tx2">
                  <a:satMod val="200000"/>
                </a:schemeClr>
              </a:solidFill>
            </a:endParaRPr>
          </a:p>
        </p:txBody>
      </p:sp>
      <p:sp>
        <p:nvSpPr>
          <p:cNvPr id="36867" name="Rectangle 2"/>
          <p:cNvSpPr>
            <a:spLocks noGrp="1" noChangeArrowheads="1"/>
          </p:cNvSpPr>
          <p:nvPr>
            <p:ph idx="1"/>
          </p:nvPr>
        </p:nvSpPr>
        <p:spPr>
          <a:xfrm>
            <a:off x="503238" y="1763713"/>
            <a:ext cx="9074150" cy="4759325"/>
          </a:xfrm>
        </p:spPr>
        <p:txBody>
          <a:bodyPr/>
          <a:lstStyle/>
          <a:p>
            <a:pPr eaLnBrk="1" hangingPunct="1">
              <a:buFont typeface="Arial" charset="0"/>
              <a:buNone/>
            </a:pPr>
            <a:r>
              <a:rPr lang="en-GB" sz="4400" b="1" smtClean="0"/>
              <a:t>Always remember that there is no such thing as a routine traffic stop.</a:t>
            </a:r>
            <a:endParaRPr lang="en-GB" sz="6600" b="1" smtClean="0">
              <a:latin typeface="Times New Roman" pitchFamily="18" charset="0"/>
            </a:endParaRPr>
          </a:p>
          <a:p>
            <a:pPr marL="209550" lvl="1" indent="0" eaLnBrk="1" hangingPunct="1">
              <a:lnSpc>
                <a:spcPct val="95000"/>
              </a:lnSpc>
              <a:buSzPct val="45000"/>
              <a:buFont typeface="Wingdings" pitchFamily="2" charset="2"/>
              <a:buNone/>
            </a:pPr>
            <a:endParaRPr lang="en-GB" sz="4400" b="1" smtClean="0">
              <a:latin typeface="Times New Roman" pitchFamily="18" charset="0"/>
            </a:endParaRPr>
          </a:p>
        </p:txBody>
      </p:sp>
      <p:sp>
        <p:nvSpPr>
          <p:cNvPr id="4" name="Slide Number Placeholder 3"/>
          <p:cNvSpPr>
            <a:spLocks noGrp="1"/>
          </p:cNvSpPr>
          <p:nvPr>
            <p:ph type="sldNum" sz="quarter" idx="10"/>
          </p:nvPr>
        </p:nvSpPr>
        <p:spPr>
          <a:xfrm>
            <a:off x="8393113" y="7007225"/>
            <a:ext cx="1184275" cy="401638"/>
          </a:xfrm>
        </p:spPr>
        <p:txBody>
          <a:bodyPr/>
          <a:lstStyle/>
          <a:p>
            <a:pPr>
              <a:defRPr/>
            </a:pPr>
            <a:fld id="{936EC9FB-253B-418C-B057-5B26539BF3FB}" type="slidenum">
              <a:rPr lang="en-US"/>
              <a:pPr>
                <a:defRPr/>
              </a:pPr>
              <a:t>23</a:t>
            </a:fld>
            <a:endParaRPr lang="en-US" dirty="0"/>
          </a:p>
        </p:txBody>
      </p:sp>
      <p:pic>
        <p:nvPicPr>
          <p:cNvPr id="36869" name="Picture 5" descr="cop traffic stop gu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7713" y="3703638"/>
            <a:ext cx="33337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a:lstStyle/>
          <a:p>
            <a:pPr eaLnBrk="1" hangingPunct="1">
              <a:lnSpc>
                <a:spcPct val="93000"/>
              </a:lnSpc>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69225" algn="l"/>
                <a:tab pos="8226425" algn="l"/>
                <a:tab pos="8683625" algn="l"/>
                <a:tab pos="9140825" algn="l"/>
              </a:tabLst>
            </a:pPr>
            <a:r>
              <a:rPr lang="en-US" dirty="0" smtClean="0">
                <a:solidFill>
                  <a:srgbClr val="0044AC"/>
                </a:solidFill>
              </a:rPr>
              <a:t>Officer Radio Procedures</a:t>
            </a:r>
            <a:endParaRPr lang="en-GB" dirty="0" smtClean="0">
              <a:solidFill>
                <a:srgbClr val="0044AC"/>
              </a:solidFill>
            </a:endParaRPr>
          </a:p>
        </p:txBody>
      </p:sp>
      <p:sp>
        <p:nvSpPr>
          <p:cNvPr id="37891" name="Rectangle 2"/>
          <p:cNvSpPr>
            <a:spLocks noGrp="1" noChangeArrowheads="1"/>
          </p:cNvSpPr>
          <p:nvPr>
            <p:ph idx="1"/>
          </p:nvPr>
        </p:nvSpPr>
        <p:spPr>
          <a:xfrm>
            <a:off x="503238" y="1763713"/>
            <a:ext cx="9074150" cy="4759325"/>
          </a:xfrm>
        </p:spPr>
        <p:txBody>
          <a:bodyPr/>
          <a:lstStyle/>
          <a:p>
            <a:pPr eaLnBrk="1" hangingPunct="1"/>
            <a:r>
              <a:rPr lang="en-US" sz="3200" smtClean="0"/>
              <a:t>Identifies him or herself</a:t>
            </a:r>
          </a:p>
          <a:p>
            <a:pPr eaLnBrk="1" hangingPunct="1"/>
            <a:r>
              <a:rPr lang="en-US" sz="3200" smtClean="0"/>
              <a:t>Tells dispatch when he or she is on a traffic stop by using the code “4111 traffic”</a:t>
            </a:r>
          </a:p>
          <a:p>
            <a:pPr eaLnBrk="1" hangingPunct="1"/>
            <a:r>
              <a:rPr lang="en-US" sz="3200" smtClean="0"/>
              <a:t>Waits for dispatch to acknowledge, and then gives the location of the traffic stop</a:t>
            </a:r>
          </a:p>
          <a:p>
            <a:pPr eaLnBrk="1" hangingPunct="1"/>
            <a:r>
              <a:rPr lang="en-US" sz="3200" smtClean="0"/>
              <a:t>Tells dispatch the license plate twice</a:t>
            </a:r>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p:txBody>
      </p:sp>
      <p:sp>
        <p:nvSpPr>
          <p:cNvPr id="4" name="Slide Number Placeholder 3"/>
          <p:cNvSpPr>
            <a:spLocks noGrp="1"/>
          </p:cNvSpPr>
          <p:nvPr>
            <p:ph type="sldNum" sz="quarter" idx="10"/>
          </p:nvPr>
        </p:nvSpPr>
        <p:spPr>
          <a:xfrm>
            <a:off x="8393113" y="7007225"/>
            <a:ext cx="1184275" cy="401638"/>
          </a:xfrm>
        </p:spPr>
        <p:txBody>
          <a:bodyPr/>
          <a:lstStyle/>
          <a:p>
            <a:pPr>
              <a:defRPr/>
            </a:pPr>
            <a:fld id="{406C23C1-3BC0-4578-8D88-7114610DD47E}" type="slidenum">
              <a:rPr lang="en-US"/>
              <a:pPr>
                <a:defRPr/>
              </a:pPr>
              <a:t>24</a:t>
            </a:fld>
            <a:endParaRPr lang="en-US" dirty="0"/>
          </a:p>
        </p:txBody>
      </p:sp>
    </p:spTree>
  </p:cSld>
  <p:clrMapOvr>
    <a:masterClrMapping/>
  </p:clrMapOvr>
  <p:transition spd="med">
    <p:strips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rtlCol="0">
            <a:normAutofit/>
          </a:bodyPr>
          <a:lstStyle/>
          <a:p>
            <a:pPr defTabSz="1007838" eaLnBrk="1" fontAlgn="auto" hangingPunct="1">
              <a:spcAft>
                <a:spcPts val="0"/>
              </a:spcAft>
              <a:defRPr/>
            </a:pPr>
            <a:r>
              <a:rPr lang="en-US" dirty="0" smtClean="0">
                <a:solidFill>
                  <a:schemeClr val="tx2">
                    <a:satMod val="200000"/>
                  </a:schemeClr>
                </a:solidFill>
              </a:rPr>
              <a:t>Call Letters</a:t>
            </a:r>
          </a:p>
        </p:txBody>
      </p:sp>
      <p:sp>
        <p:nvSpPr>
          <p:cNvPr id="47107" name="Content Placeholder 2"/>
          <p:cNvSpPr>
            <a:spLocks noGrp="1"/>
          </p:cNvSpPr>
          <p:nvPr>
            <p:ph idx="1"/>
          </p:nvPr>
        </p:nvSpPr>
        <p:spPr/>
        <p:txBody>
          <a:bodyPr rtlCol="0">
            <a:normAutofit/>
          </a:bodyPr>
          <a:lstStyle/>
          <a:p>
            <a:pPr marL="377940" indent="-377940" defTabSz="1007838" eaLnBrk="1" fontAlgn="auto" hangingPunct="1">
              <a:spcAft>
                <a:spcPts val="0"/>
              </a:spcAft>
              <a:buFont typeface="Arial" pitchFamily="34" charset="0"/>
              <a:buNone/>
              <a:defRPr/>
            </a:pPr>
            <a:endParaRPr lang="en-US" sz="3600" dirty="0" smtClean="0"/>
          </a:p>
          <a:p>
            <a:pPr marL="453574" indent="-377979" defTabSz="1007838" eaLnBrk="1" fontAlgn="auto" hangingPunct="1">
              <a:spcBef>
                <a:spcPts val="772"/>
              </a:spcBef>
              <a:spcAft>
                <a:spcPts val="0"/>
              </a:spcAft>
              <a:buFont typeface="Wingdings" charset="2"/>
              <a:buNone/>
              <a:defRPr/>
            </a:pPr>
            <a:endParaRPr lang="en-US" sz="4400" dirty="0" smtClean="0"/>
          </a:p>
        </p:txBody>
      </p:sp>
      <p:sp>
        <p:nvSpPr>
          <p:cNvPr id="4" name="Slide Number Placeholder 3"/>
          <p:cNvSpPr>
            <a:spLocks noGrp="1"/>
          </p:cNvSpPr>
          <p:nvPr>
            <p:ph type="sldNum" sz="quarter" idx="10"/>
          </p:nvPr>
        </p:nvSpPr>
        <p:spPr/>
        <p:txBody>
          <a:bodyPr/>
          <a:lstStyle/>
          <a:p>
            <a:pPr>
              <a:defRPr/>
            </a:pPr>
            <a:fld id="{DE8BD7A0-858C-47D4-A0E2-F01CF13EB102}" type="slidenum">
              <a:rPr lang="en-US"/>
              <a:pPr>
                <a:defRPr/>
              </a:pPr>
              <a:t>25</a:t>
            </a:fld>
            <a:endParaRPr lang="en-US"/>
          </a:p>
        </p:txBody>
      </p:sp>
      <p:graphicFrame>
        <p:nvGraphicFramePr>
          <p:cNvPr id="6" name="Table 5"/>
          <p:cNvGraphicFramePr>
            <a:graphicFrameLocks noGrp="1"/>
          </p:cNvGraphicFramePr>
          <p:nvPr/>
        </p:nvGraphicFramePr>
        <p:xfrm>
          <a:off x="765175" y="1493838"/>
          <a:ext cx="7932739" cy="5211759"/>
        </p:xfrm>
        <a:graphic>
          <a:graphicData uri="http://schemas.openxmlformats.org/drawingml/2006/table">
            <a:tbl>
              <a:tblPr firstRow="1" bandRow="1">
                <a:tableStyleId>{5C22544A-7EE6-4342-B048-85BDC9FD1C3A}</a:tableStyleId>
              </a:tblPr>
              <a:tblGrid>
                <a:gridCol w="617049"/>
                <a:gridCol w="1143076"/>
                <a:gridCol w="685846"/>
                <a:gridCol w="1371692"/>
                <a:gridCol w="685846"/>
                <a:gridCol w="1371692"/>
                <a:gridCol w="685846"/>
                <a:gridCol w="1371692"/>
              </a:tblGrid>
              <a:tr h="744537">
                <a:tc>
                  <a:txBody>
                    <a:bodyPr/>
                    <a:lstStyle/>
                    <a:p>
                      <a:pPr marL="0" marR="0" algn="ctr">
                        <a:spcBef>
                          <a:spcPts val="0"/>
                        </a:spcBef>
                        <a:spcAft>
                          <a:spcPts val="0"/>
                        </a:spcAft>
                      </a:pPr>
                      <a:r>
                        <a:rPr lang="en-US" sz="3200" b="1" dirty="0" smtClean="0">
                          <a:solidFill>
                            <a:srgbClr val="000000"/>
                          </a:solidFill>
                          <a:latin typeface="Arial"/>
                          <a:ea typeface="Times New Roman"/>
                        </a:rPr>
                        <a:t>A</a:t>
                      </a:r>
                      <a:endParaRPr lang="en-US" sz="3200" b="1" dirty="0">
                        <a:latin typeface="Times New Roman"/>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Adam</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solidFill>
                            <a:schemeClr val="tx1"/>
                          </a:solidFill>
                          <a:latin typeface="Arial" pitchFamily="34" charset="0"/>
                          <a:ea typeface="Times New Roman"/>
                          <a:cs typeface="Arial" pitchFamily="34" charset="0"/>
                        </a:rPr>
                        <a:t>H</a:t>
                      </a:r>
                      <a:endParaRPr lang="en-US" sz="3200" b="1" dirty="0">
                        <a:solidFill>
                          <a:schemeClr val="tx1"/>
                        </a:solidFill>
                        <a:latin typeface="Arial" pitchFamily="34" charset="0"/>
                        <a:ea typeface="Times New Roman"/>
                        <a:cs typeface="Arial" pitchFamily="34" charset="0"/>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Henry</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solidFill>
                            <a:schemeClr val="tx1"/>
                          </a:solidFill>
                          <a:latin typeface="+mn-lt"/>
                          <a:ea typeface="Times New Roman"/>
                        </a:rPr>
                        <a:t>O</a:t>
                      </a:r>
                      <a:endParaRPr lang="en-US" sz="3200" b="1" dirty="0">
                        <a:solidFill>
                          <a:schemeClr val="tx1"/>
                        </a:solidFill>
                        <a:latin typeface="+mn-lt"/>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Ocean</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solidFill>
                            <a:schemeClr val="tx1"/>
                          </a:solidFill>
                          <a:latin typeface="+mn-lt"/>
                          <a:ea typeface="Times New Roman"/>
                        </a:rPr>
                        <a:t>V</a:t>
                      </a:r>
                      <a:endParaRPr lang="en-US" sz="3200" b="1" dirty="0">
                        <a:solidFill>
                          <a:schemeClr val="tx1"/>
                        </a:solidFill>
                        <a:latin typeface="+mn-lt"/>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Victor</a:t>
                      </a:r>
                      <a:endParaRPr lang="en-US" sz="2000" b="1" dirty="0">
                        <a:latin typeface="Times New Roman"/>
                        <a:ea typeface="Times New Roman"/>
                      </a:endParaRPr>
                    </a:p>
                  </a:txBody>
                  <a:tcPr marL="68585" marR="68585" marT="0" marB="0" anchor="ctr">
                    <a:solidFill>
                      <a:schemeClr val="accent1">
                        <a:lumMod val="20000"/>
                        <a:lumOff val="80000"/>
                      </a:schemeClr>
                    </a:solidFill>
                  </a:tcPr>
                </a:tc>
              </a:tr>
              <a:tr h="744537">
                <a:tc>
                  <a:txBody>
                    <a:bodyPr/>
                    <a:lstStyle/>
                    <a:p>
                      <a:pPr marL="0" marR="0" algn="ctr">
                        <a:spcBef>
                          <a:spcPts val="0"/>
                        </a:spcBef>
                        <a:spcAft>
                          <a:spcPts val="0"/>
                        </a:spcAft>
                      </a:pPr>
                      <a:r>
                        <a:rPr lang="en-US" sz="3200" b="1" dirty="0" smtClean="0">
                          <a:solidFill>
                            <a:srgbClr val="000000"/>
                          </a:solidFill>
                          <a:latin typeface="Arial"/>
                          <a:ea typeface="Times New Roman"/>
                        </a:rPr>
                        <a:t>B</a:t>
                      </a:r>
                      <a:endParaRPr lang="en-US" sz="3200" b="1" dirty="0">
                        <a:latin typeface="Times New Roman"/>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Boy</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solidFill>
                            <a:schemeClr val="tx1"/>
                          </a:solidFill>
                          <a:latin typeface="Arial" pitchFamily="34" charset="0"/>
                          <a:ea typeface="Times New Roman"/>
                          <a:cs typeface="Arial" pitchFamily="34" charset="0"/>
                        </a:rPr>
                        <a:t>I</a:t>
                      </a:r>
                      <a:endParaRPr lang="en-US" sz="3200" b="1" dirty="0">
                        <a:solidFill>
                          <a:schemeClr val="tx1"/>
                        </a:solidFill>
                        <a:latin typeface="Arial" pitchFamily="34" charset="0"/>
                        <a:ea typeface="Times New Roman"/>
                        <a:cs typeface="Arial" pitchFamily="34" charset="0"/>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Ida</a:t>
                      </a:r>
                      <a:r>
                        <a:rPr lang="en-US" sz="2000" b="1" dirty="0">
                          <a:solidFill>
                            <a:srgbClr val="000000"/>
                          </a:solidFill>
                          <a:latin typeface="Arial"/>
                          <a:ea typeface="Times New Roman"/>
                        </a:rPr>
                        <a:t>	</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latin typeface="+mn-lt"/>
                          <a:ea typeface="Times New Roman"/>
                        </a:rPr>
                        <a:t>P</a:t>
                      </a:r>
                      <a:endParaRPr lang="en-US" sz="3200" b="1" dirty="0">
                        <a:latin typeface="+mn-lt"/>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Paul</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solidFill>
                            <a:schemeClr val="tx1"/>
                          </a:solidFill>
                          <a:latin typeface="+mn-lt"/>
                          <a:ea typeface="Times New Roman"/>
                        </a:rPr>
                        <a:t>W</a:t>
                      </a:r>
                      <a:endParaRPr lang="en-US" sz="3200" b="1" dirty="0">
                        <a:solidFill>
                          <a:schemeClr val="tx1"/>
                        </a:solidFill>
                        <a:latin typeface="+mn-lt"/>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William</a:t>
                      </a:r>
                      <a:endParaRPr lang="en-US" sz="2000" b="1" dirty="0">
                        <a:latin typeface="Times New Roman"/>
                        <a:ea typeface="Times New Roman"/>
                      </a:endParaRPr>
                    </a:p>
                  </a:txBody>
                  <a:tcPr marL="68585" marR="68585" marT="0" marB="0" anchor="ctr">
                    <a:solidFill>
                      <a:schemeClr val="accent1">
                        <a:lumMod val="20000"/>
                        <a:lumOff val="80000"/>
                      </a:schemeClr>
                    </a:solidFill>
                  </a:tcPr>
                </a:tc>
              </a:tr>
              <a:tr h="744537">
                <a:tc>
                  <a:txBody>
                    <a:bodyPr/>
                    <a:lstStyle/>
                    <a:p>
                      <a:pPr marL="0" marR="0" algn="ctr">
                        <a:spcBef>
                          <a:spcPts val="0"/>
                        </a:spcBef>
                        <a:spcAft>
                          <a:spcPts val="0"/>
                        </a:spcAft>
                      </a:pPr>
                      <a:r>
                        <a:rPr lang="en-US" sz="3200" b="1" dirty="0" smtClean="0">
                          <a:solidFill>
                            <a:srgbClr val="000000"/>
                          </a:solidFill>
                          <a:latin typeface="Arial"/>
                          <a:ea typeface="Times New Roman"/>
                        </a:rPr>
                        <a:t>C</a:t>
                      </a:r>
                      <a:endParaRPr lang="en-US" sz="3200" b="1" dirty="0">
                        <a:latin typeface="Times New Roman"/>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Charles</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solidFill>
                            <a:schemeClr val="tx1"/>
                          </a:solidFill>
                          <a:latin typeface="Arial" pitchFamily="34" charset="0"/>
                          <a:ea typeface="Times New Roman"/>
                          <a:cs typeface="Arial" pitchFamily="34" charset="0"/>
                        </a:rPr>
                        <a:t>J</a:t>
                      </a:r>
                      <a:endParaRPr lang="en-US" sz="3200" b="1" dirty="0">
                        <a:solidFill>
                          <a:schemeClr val="tx1"/>
                        </a:solidFill>
                        <a:latin typeface="Arial" pitchFamily="34" charset="0"/>
                        <a:ea typeface="Times New Roman"/>
                        <a:cs typeface="Arial" pitchFamily="34" charset="0"/>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John</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latin typeface="+mn-lt"/>
                          <a:ea typeface="Times New Roman"/>
                        </a:rPr>
                        <a:t>Q</a:t>
                      </a:r>
                      <a:endParaRPr lang="en-US" sz="3200" b="1" dirty="0">
                        <a:latin typeface="+mn-lt"/>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Queen</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solidFill>
                            <a:schemeClr val="tx1"/>
                          </a:solidFill>
                          <a:latin typeface="+mn-lt"/>
                          <a:ea typeface="Times New Roman"/>
                        </a:rPr>
                        <a:t>X</a:t>
                      </a:r>
                      <a:endParaRPr lang="en-US" sz="3200" b="1" dirty="0">
                        <a:solidFill>
                          <a:schemeClr val="tx1"/>
                        </a:solidFill>
                        <a:latin typeface="+mn-lt"/>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X-Ray</a:t>
                      </a:r>
                      <a:endParaRPr lang="en-US" sz="2000" b="1" dirty="0">
                        <a:latin typeface="Times New Roman"/>
                        <a:ea typeface="Times New Roman"/>
                      </a:endParaRPr>
                    </a:p>
                  </a:txBody>
                  <a:tcPr marL="68585" marR="68585" marT="0" marB="0" anchor="ctr">
                    <a:solidFill>
                      <a:schemeClr val="accent1">
                        <a:lumMod val="20000"/>
                        <a:lumOff val="80000"/>
                      </a:schemeClr>
                    </a:solidFill>
                  </a:tcPr>
                </a:tc>
              </a:tr>
              <a:tr h="744537">
                <a:tc>
                  <a:txBody>
                    <a:bodyPr/>
                    <a:lstStyle/>
                    <a:p>
                      <a:pPr marL="0" marR="0" algn="ctr">
                        <a:spcBef>
                          <a:spcPts val="0"/>
                        </a:spcBef>
                        <a:spcAft>
                          <a:spcPts val="0"/>
                        </a:spcAft>
                      </a:pPr>
                      <a:r>
                        <a:rPr lang="en-US" sz="3200" b="1" dirty="0" smtClean="0">
                          <a:solidFill>
                            <a:srgbClr val="000000"/>
                          </a:solidFill>
                          <a:latin typeface="Arial"/>
                          <a:ea typeface="Times New Roman"/>
                        </a:rPr>
                        <a:t>D</a:t>
                      </a:r>
                      <a:endParaRPr lang="en-US" sz="3200" b="1" dirty="0">
                        <a:latin typeface="Times New Roman"/>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David</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solidFill>
                            <a:schemeClr val="tx1"/>
                          </a:solidFill>
                          <a:latin typeface="Arial" pitchFamily="34" charset="0"/>
                          <a:ea typeface="Times New Roman"/>
                          <a:cs typeface="Arial" pitchFamily="34" charset="0"/>
                        </a:rPr>
                        <a:t>K</a:t>
                      </a:r>
                      <a:endParaRPr lang="en-US" sz="3200" b="1" dirty="0">
                        <a:solidFill>
                          <a:schemeClr val="tx1"/>
                        </a:solidFill>
                        <a:latin typeface="Arial" pitchFamily="34" charset="0"/>
                        <a:ea typeface="Times New Roman"/>
                        <a:cs typeface="Arial" pitchFamily="34" charset="0"/>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King</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latin typeface="+mn-lt"/>
                          <a:ea typeface="Times New Roman"/>
                        </a:rPr>
                        <a:t>R</a:t>
                      </a:r>
                      <a:endParaRPr lang="en-US" sz="3200" b="1" dirty="0">
                        <a:latin typeface="+mn-lt"/>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Robert</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solidFill>
                            <a:schemeClr val="tx1"/>
                          </a:solidFill>
                          <a:latin typeface="+mn-lt"/>
                          <a:ea typeface="Times New Roman"/>
                        </a:rPr>
                        <a:t>Y</a:t>
                      </a:r>
                      <a:endParaRPr lang="en-US" sz="3200" b="1" dirty="0">
                        <a:solidFill>
                          <a:schemeClr val="tx1"/>
                        </a:solidFill>
                        <a:latin typeface="+mn-lt"/>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Young</a:t>
                      </a:r>
                      <a:endParaRPr lang="en-US" sz="2000" b="1" dirty="0">
                        <a:latin typeface="Times New Roman"/>
                        <a:ea typeface="Times New Roman"/>
                      </a:endParaRPr>
                    </a:p>
                  </a:txBody>
                  <a:tcPr marL="68585" marR="68585" marT="0" marB="0" anchor="ctr">
                    <a:solidFill>
                      <a:schemeClr val="accent1">
                        <a:lumMod val="20000"/>
                        <a:lumOff val="80000"/>
                      </a:schemeClr>
                    </a:solidFill>
                  </a:tcPr>
                </a:tc>
              </a:tr>
              <a:tr h="744537">
                <a:tc>
                  <a:txBody>
                    <a:bodyPr/>
                    <a:lstStyle/>
                    <a:p>
                      <a:pPr marL="0" marR="0" algn="ctr">
                        <a:spcBef>
                          <a:spcPts val="0"/>
                        </a:spcBef>
                        <a:spcAft>
                          <a:spcPts val="0"/>
                        </a:spcAft>
                      </a:pPr>
                      <a:r>
                        <a:rPr lang="en-US" sz="3200" b="1" dirty="0" smtClean="0">
                          <a:solidFill>
                            <a:srgbClr val="000000"/>
                          </a:solidFill>
                          <a:latin typeface="Arial"/>
                          <a:ea typeface="Times New Roman"/>
                        </a:rPr>
                        <a:t>E</a:t>
                      </a:r>
                      <a:endParaRPr lang="en-US" sz="3200" b="1" dirty="0">
                        <a:latin typeface="Times New Roman"/>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Edward</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solidFill>
                            <a:schemeClr val="tx1"/>
                          </a:solidFill>
                          <a:latin typeface="Arial" pitchFamily="34" charset="0"/>
                          <a:ea typeface="Times New Roman"/>
                          <a:cs typeface="Arial" pitchFamily="34" charset="0"/>
                        </a:rPr>
                        <a:t>L</a:t>
                      </a:r>
                      <a:endParaRPr lang="en-US" sz="3200" b="1" dirty="0">
                        <a:solidFill>
                          <a:schemeClr val="tx1"/>
                        </a:solidFill>
                        <a:latin typeface="Arial" pitchFamily="34" charset="0"/>
                        <a:ea typeface="Times New Roman"/>
                        <a:cs typeface="Arial" pitchFamily="34" charset="0"/>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Lincoln</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latin typeface="+mn-lt"/>
                          <a:ea typeface="Times New Roman"/>
                        </a:rPr>
                        <a:t>S</a:t>
                      </a:r>
                      <a:endParaRPr lang="en-US" sz="3200" b="1" dirty="0">
                        <a:latin typeface="+mn-lt"/>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Sam</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solidFill>
                            <a:schemeClr val="tx1"/>
                          </a:solidFill>
                          <a:latin typeface="+mn-lt"/>
                          <a:ea typeface="Times New Roman"/>
                        </a:rPr>
                        <a:t>Z</a:t>
                      </a:r>
                      <a:endParaRPr lang="en-US" sz="3200" b="1" dirty="0">
                        <a:solidFill>
                          <a:schemeClr val="tx1"/>
                        </a:solidFill>
                        <a:latin typeface="+mn-lt"/>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Zebra</a:t>
                      </a:r>
                      <a:endParaRPr lang="en-US" sz="2000" b="1" dirty="0">
                        <a:latin typeface="Times New Roman"/>
                        <a:ea typeface="Times New Roman"/>
                      </a:endParaRPr>
                    </a:p>
                  </a:txBody>
                  <a:tcPr marL="68585" marR="68585" marT="0" marB="0" anchor="ctr">
                    <a:solidFill>
                      <a:schemeClr val="accent1">
                        <a:lumMod val="20000"/>
                        <a:lumOff val="80000"/>
                      </a:schemeClr>
                    </a:solidFill>
                  </a:tcPr>
                </a:tc>
              </a:tr>
              <a:tr h="744537">
                <a:tc>
                  <a:txBody>
                    <a:bodyPr/>
                    <a:lstStyle/>
                    <a:p>
                      <a:pPr marL="0" marR="0" algn="ctr">
                        <a:spcBef>
                          <a:spcPts val="0"/>
                        </a:spcBef>
                        <a:spcAft>
                          <a:spcPts val="0"/>
                        </a:spcAft>
                      </a:pPr>
                      <a:r>
                        <a:rPr lang="en-US" sz="3200" b="1" dirty="0" smtClean="0">
                          <a:solidFill>
                            <a:srgbClr val="000000"/>
                          </a:solidFill>
                          <a:latin typeface="Arial"/>
                          <a:ea typeface="Times New Roman"/>
                        </a:rPr>
                        <a:t>F</a:t>
                      </a:r>
                      <a:endParaRPr lang="en-US" sz="3200" b="1" dirty="0">
                        <a:latin typeface="Times New Roman"/>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Frank</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solidFill>
                            <a:schemeClr val="tx1"/>
                          </a:solidFill>
                          <a:latin typeface="Arial" pitchFamily="34" charset="0"/>
                          <a:ea typeface="Times New Roman"/>
                          <a:cs typeface="Arial" pitchFamily="34" charset="0"/>
                        </a:rPr>
                        <a:t>M</a:t>
                      </a:r>
                      <a:endParaRPr lang="en-US" sz="3200" b="1" dirty="0">
                        <a:solidFill>
                          <a:schemeClr val="tx1"/>
                        </a:solidFill>
                        <a:latin typeface="Arial" pitchFamily="34" charset="0"/>
                        <a:ea typeface="Times New Roman"/>
                        <a:cs typeface="Arial" pitchFamily="34" charset="0"/>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Mary</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latin typeface="+mn-lt"/>
                          <a:ea typeface="Times New Roman"/>
                        </a:rPr>
                        <a:t>T</a:t>
                      </a:r>
                      <a:endParaRPr lang="en-US" sz="3200" b="1" dirty="0">
                        <a:latin typeface="+mn-lt"/>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Tom</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spcBef>
                          <a:spcPts val="0"/>
                        </a:spcBef>
                        <a:spcAft>
                          <a:spcPts val="0"/>
                        </a:spcAft>
                      </a:pPr>
                      <a:endParaRPr lang="en-US" sz="3200" b="1">
                        <a:solidFill>
                          <a:schemeClr val="tx1"/>
                        </a:solidFill>
                        <a:latin typeface="+mn-lt"/>
                        <a:ea typeface="Times New Roman"/>
                      </a:endParaRPr>
                    </a:p>
                  </a:txBody>
                  <a:tcPr marL="68585" marR="68585" marT="0" marB="0" anchor="ctr">
                    <a:noFill/>
                  </a:tcPr>
                </a:tc>
                <a:tc>
                  <a:txBody>
                    <a:bodyPr/>
                    <a:lstStyle/>
                    <a:p>
                      <a:pPr marL="0" marR="0">
                        <a:spcBef>
                          <a:spcPts val="0"/>
                        </a:spcBef>
                        <a:spcAft>
                          <a:spcPts val="0"/>
                        </a:spcAft>
                      </a:pPr>
                      <a:endParaRPr lang="en-US" sz="1800" b="1" dirty="0">
                        <a:solidFill>
                          <a:srgbClr val="000000"/>
                        </a:solidFill>
                        <a:latin typeface="Arial"/>
                        <a:ea typeface="Times New Roman"/>
                      </a:endParaRPr>
                    </a:p>
                  </a:txBody>
                  <a:tcPr marL="68585" marR="68585" marT="0" marB="0" anchor="ctr">
                    <a:noFill/>
                  </a:tcPr>
                </a:tc>
              </a:tr>
              <a:tr h="744537">
                <a:tc>
                  <a:txBody>
                    <a:bodyPr/>
                    <a:lstStyle/>
                    <a:p>
                      <a:pPr marL="0" marR="0" algn="ctr">
                        <a:spcBef>
                          <a:spcPts val="0"/>
                        </a:spcBef>
                        <a:spcAft>
                          <a:spcPts val="0"/>
                        </a:spcAft>
                      </a:pPr>
                      <a:r>
                        <a:rPr lang="en-US" sz="3200" b="1" dirty="0" smtClean="0">
                          <a:solidFill>
                            <a:srgbClr val="000000"/>
                          </a:solidFill>
                          <a:latin typeface="Arial"/>
                          <a:ea typeface="Times New Roman"/>
                        </a:rPr>
                        <a:t>G</a:t>
                      </a:r>
                      <a:endParaRPr lang="en-US" sz="3200" b="1" dirty="0">
                        <a:latin typeface="Times New Roman"/>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George</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solidFill>
                            <a:schemeClr val="tx1"/>
                          </a:solidFill>
                          <a:latin typeface="Arial" pitchFamily="34" charset="0"/>
                          <a:ea typeface="Times New Roman"/>
                          <a:cs typeface="Arial" pitchFamily="34" charset="0"/>
                        </a:rPr>
                        <a:t>N</a:t>
                      </a:r>
                      <a:endParaRPr lang="en-US" sz="3200" b="1" dirty="0">
                        <a:solidFill>
                          <a:schemeClr val="tx1"/>
                        </a:solidFill>
                        <a:latin typeface="Arial" pitchFamily="34" charset="0"/>
                        <a:ea typeface="Times New Roman"/>
                        <a:cs typeface="Arial" pitchFamily="34" charset="0"/>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Nora</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lgn="ctr">
                        <a:spcBef>
                          <a:spcPts val="0"/>
                        </a:spcBef>
                        <a:spcAft>
                          <a:spcPts val="0"/>
                        </a:spcAft>
                      </a:pPr>
                      <a:r>
                        <a:rPr lang="en-US" sz="3200" b="1" dirty="0" smtClean="0">
                          <a:latin typeface="+mn-lt"/>
                          <a:ea typeface="Times New Roman"/>
                        </a:rPr>
                        <a:t>U</a:t>
                      </a:r>
                      <a:endParaRPr lang="en-US" sz="3200" b="1" dirty="0">
                        <a:latin typeface="+mn-lt"/>
                        <a:ea typeface="Times New Roman"/>
                      </a:endParaRPr>
                    </a:p>
                  </a:txBody>
                  <a:tcPr marL="68585" marR="68585" marT="0" marB="0" anchor="ctr">
                    <a:solidFill>
                      <a:schemeClr val="accent6">
                        <a:lumMod val="40000"/>
                        <a:lumOff val="60000"/>
                      </a:schemeClr>
                    </a:solidFill>
                  </a:tcPr>
                </a:tc>
                <a:tc>
                  <a:txBody>
                    <a:bodyPr/>
                    <a:lstStyle/>
                    <a:p>
                      <a:pPr marL="0" marR="0">
                        <a:spcBef>
                          <a:spcPts val="0"/>
                        </a:spcBef>
                        <a:spcAft>
                          <a:spcPts val="0"/>
                        </a:spcAft>
                      </a:pPr>
                      <a:r>
                        <a:rPr lang="en-US" sz="2000" b="1" dirty="0" smtClean="0">
                          <a:solidFill>
                            <a:srgbClr val="000000"/>
                          </a:solidFill>
                          <a:latin typeface="Arial"/>
                          <a:ea typeface="Times New Roman"/>
                        </a:rPr>
                        <a:t>Union</a:t>
                      </a:r>
                      <a:endParaRPr lang="en-US" sz="2000" b="1" dirty="0">
                        <a:latin typeface="Times New Roman"/>
                        <a:ea typeface="Times New Roman"/>
                      </a:endParaRPr>
                    </a:p>
                  </a:txBody>
                  <a:tcPr marL="68585" marR="68585" marT="0" marB="0" anchor="ctr">
                    <a:solidFill>
                      <a:schemeClr val="accent1">
                        <a:lumMod val="20000"/>
                        <a:lumOff val="80000"/>
                      </a:schemeClr>
                    </a:solidFill>
                  </a:tcPr>
                </a:tc>
                <a:tc>
                  <a:txBody>
                    <a:bodyPr/>
                    <a:lstStyle/>
                    <a:p>
                      <a:pPr marL="0" marR="0">
                        <a:spcBef>
                          <a:spcPts val="0"/>
                        </a:spcBef>
                        <a:spcAft>
                          <a:spcPts val="0"/>
                        </a:spcAft>
                      </a:pPr>
                      <a:endParaRPr lang="en-US" sz="3200" b="1" dirty="0">
                        <a:solidFill>
                          <a:schemeClr val="tx1"/>
                        </a:solidFill>
                        <a:latin typeface="+mn-lt"/>
                        <a:ea typeface="Times New Roman"/>
                      </a:endParaRPr>
                    </a:p>
                  </a:txBody>
                  <a:tcPr marL="68585" marR="68585" marT="0" marB="0">
                    <a:noFill/>
                  </a:tcPr>
                </a:tc>
                <a:tc>
                  <a:txBody>
                    <a:bodyPr/>
                    <a:lstStyle/>
                    <a:p>
                      <a:pPr marL="0" marR="0">
                        <a:spcBef>
                          <a:spcPts val="0"/>
                        </a:spcBef>
                        <a:spcAft>
                          <a:spcPts val="0"/>
                        </a:spcAft>
                      </a:pPr>
                      <a:endParaRPr lang="en-US" sz="1800" b="1" dirty="0">
                        <a:solidFill>
                          <a:srgbClr val="000000"/>
                        </a:solidFill>
                        <a:latin typeface="Arial"/>
                        <a:ea typeface="Times New Roman"/>
                      </a:endParaRPr>
                    </a:p>
                  </a:txBody>
                  <a:tcPr marL="68585" marR="68585" marT="0" marB="0">
                    <a:noFill/>
                  </a:tcPr>
                </a:tc>
              </a:tr>
            </a:tbl>
          </a:graphicData>
        </a:graphic>
      </p:graphicFrame>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p:txBody>
          <a:bodyPr/>
          <a:lstStyle/>
          <a:p>
            <a:pPr eaLnBrk="1" hangingPunct="1">
              <a:lnSpc>
                <a:spcPct val="93000"/>
              </a:lnSpc>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69225" algn="l"/>
                <a:tab pos="8226425" algn="l"/>
                <a:tab pos="8683625" algn="l"/>
                <a:tab pos="9140825" algn="l"/>
              </a:tabLst>
            </a:pPr>
            <a:r>
              <a:rPr lang="en-US" dirty="0" smtClean="0">
                <a:solidFill>
                  <a:srgbClr val="0044AC"/>
                </a:solidFill>
              </a:rPr>
              <a:t>Officer Radio Procedures </a:t>
            </a:r>
            <a:r>
              <a:rPr lang="en-US" sz="2400" dirty="0" smtClean="0">
                <a:solidFill>
                  <a:srgbClr val="0044AC"/>
                </a:solidFill>
              </a:rPr>
              <a:t>(continued)</a:t>
            </a:r>
            <a:endParaRPr lang="en-GB" sz="2400" dirty="0" smtClean="0">
              <a:solidFill>
                <a:srgbClr val="0044AC"/>
              </a:solidFill>
            </a:endParaRPr>
          </a:p>
        </p:txBody>
      </p:sp>
      <p:sp>
        <p:nvSpPr>
          <p:cNvPr id="39939" name="Rectangle 2"/>
          <p:cNvSpPr>
            <a:spLocks noGrp="1" noChangeArrowheads="1"/>
          </p:cNvSpPr>
          <p:nvPr>
            <p:ph idx="1"/>
          </p:nvPr>
        </p:nvSpPr>
        <p:spPr>
          <a:xfrm>
            <a:off x="503238" y="1763713"/>
            <a:ext cx="7737475" cy="4759325"/>
          </a:xfrm>
        </p:spPr>
        <p:txBody>
          <a:bodyPr/>
          <a:lstStyle/>
          <a:p>
            <a:pPr eaLnBrk="1" hangingPunct="1"/>
            <a:r>
              <a:rPr lang="en-US" sz="3200" smtClean="0"/>
              <a:t>Gives any other pertinent information such as the number of occupants, suspicious movements or items, etc.</a:t>
            </a:r>
          </a:p>
          <a:p>
            <a:pPr eaLnBrk="1" hangingPunct="1"/>
            <a:r>
              <a:rPr lang="en-US" sz="3200" smtClean="0"/>
              <a:t>Waits for dispatch to respond and then makes an approach</a:t>
            </a:r>
          </a:p>
          <a:p>
            <a:pPr eaLnBrk="1" hangingPunct="1"/>
            <a:r>
              <a:rPr lang="en-US" sz="3200" smtClean="0"/>
              <a:t>Says “4111 check one” after making initial contact</a:t>
            </a:r>
          </a:p>
          <a:p>
            <a:pPr eaLnBrk="1" hangingPunct="1"/>
            <a:r>
              <a:rPr lang="en-US" sz="3200" smtClean="0"/>
              <a:t>Waits for dispatch to respond</a:t>
            </a:r>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p:txBody>
      </p:sp>
      <p:sp>
        <p:nvSpPr>
          <p:cNvPr id="4" name="Slide Number Placeholder 3"/>
          <p:cNvSpPr>
            <a:spLocks noGrp="1"/>
          </p:cNvSpPr>
          <p:nvPr>
            <p:ph type="sldNum" sz="quarter" idx="10"/>
          </p:nvPr>
        </p:nvSpPr>
        <p:spPr>
          <a:xfrm>
            <a:off x="8393113" y="7007225"/>
            <a:ext cx="1184275" cy="401638"/>
          </a:xfrm>
        </p:spPr>
        <p:txBody>
          <a:bodyPr/>
          <a:lstStyle/>
          <a:p>
            <a:pPr>
              <a:defRPr/>
            </a:pPr>
            <a:fld id="{ED08F769-8683-400F-AA8E-63F4B582DC41}" type="slidenum">
              <a:rPr lang="en-US"/>
              <a:pPr>
                <a:defRPr/>
              </a:pPr>
              <a:t>26</a:t>
            </a:fld>
            <a:endParaRPr lang="en-US" dirty="0"/>
          </a:p>
        </p:txBody>
      </p:sp>
      <p:pic>
        <p:nvPicPr>
          <p:cNvPr id="39941" name="Picture 5" descr="coptalk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4513" y="2027238"/>
            <a:ext cx="17335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p:txBody>
          <a:bodyPr/>
          <a:lstStyle/>
          <a:p>
            <a:pPr eaLnBrk="1" hangingPunct="1">
              <a:lnSpc>
                <a:spcPct val="93000"/>
              </a:lnSpc>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69225" algn="l"/>
                <a:tab pos="8226425" algn="l"/>
                <a:tab pos="8683625" algn="l"/>
                <a:tab pos="9140825" algn="l"/>
              </a:tabLst>
            </a:pPr>
            <a:r>
              <a:rPr lang="en-US" dirty="0">
                <a:solidFill>
                  <a:srgbClr val="0044AC"/>
                </a:solidFill>
              </a:rPr>
              <a:t>Officer Radio Procedures </a:t>
            </a:r>
            <a:r>
              <a:rPr lang="en-US" sz="2400" dirty="0">
                <a:solidFill>
                  <a:srgbClr val="0044AC"/>
                </a:solidFill>
              </a:rPr>
              <a:t>(continued)</a:t>
            </a:r>
            <a:endParaRPr lang="en-GB" dirty="0" smtClean="0">
              <a:solidFill>
                <a:srgbClr val="0044AC"/>
              </a:solidFill>
            </a:endParaRPr>
          </a:p>
        </p:txBody>
      </p:sp>
      <p:sp>
        <p:nvSpPr>
          <p:cNvPr id="36867" name="Rectangle 2"/>
          <p:cNvSpPr>
            <a:spLocks noGrp="1" noChangeArrowheads="1"/>
          </p:cNvSpPr>
          <p:nvPr>
            <p:ph idx="1"/>
          </p:nvPr>
        </p:nvSpPr>
        <p:spPr>
          <a:xfrm>
            <a:off x="503238" y="1570038"/>
            <a:ext cx="6823075" cy="5562600"/>
          </a:xfrm>
        </p:spPr>
        <p:txBody>
          <a:bodyPr rtlCol="0">
            <a:normAutofit/>
          </a:bodyPr>
          <a:lstStyle/>
          <a:p>
            <a:pPr marL="377940" indent="-377940" defTabSz="1007838" eaLnBrk="1" fontAlgn="auto" hangingPunct="1">
              <a:spcAft>
                <a:spcPts val="0"/>
              </a:spcAft>
              <a:buFont typeface="Arial" pitchFamily="34" charset="0"/>
              <a:buChar char="•"/>
              <a:defRPr/>
            </a:pPr>
            <a:r>
              <a:rPr lang="en-US" sz="3200" dirty="0" smtClean="0"/>
              <a:t>Gives dispatch the persons:</a:t>
            </a:r>
          </a:p>
          <a:p>
            <a:pPr marL="818869" lvl="1" indent="-314949" defTabSz="1007838" eaLnBrk="1" fontAlgn="auto" hangingPunct="1">
              <a:spcAft>
                <a:spcPts val="0"/>
              </a:spcAft>
              <a:buFont typeface="Arial" pitchFamily="34" charset="0"/>
              <a:buChar char="–"/>
              <a:defRPr/>
            </a:pPr>
            <a:r>
              <a:rPr lang="en-US" sz="2800" dirty="0" smtClean="0"/>
              <a:t>Last name	</a:t>
            </a:r>
          </a:p>
          <a:p>
            <a:pPr marL="818869" lvl="1" indent="-314949" defTabSz="1007838" eaLnBrk="1" fontAlgn="auto" hangingPunct="1">
              <a:spcAft>
                <a:spcPts val="0"/>
              </a:spcAft>
              <a:buFont typeface="Arial" pitchFamily="34" charset="0"/>
              <a:buChar char="–"/>
              <a:defRPr/>
            </a:pPr>
            <a:r>
              <a:rPr lang="en-US" sz="2800" dirty="0" smtClean="0"/>
              <a:t>First name</a:t>
            </a:r>
          </a:p>
          <a:p>
            <a:pPr marL="818869" lvl="1" indent="-314949" defTabSz="1007838" eaLnBrk="1" fontAlgn="auto" hangingPunct="1">
              <a:spcAft>
                <a:spcPts val="0"/>
              </a:spcAft>
              <a:buFont typeface="Arial" pitchFamily="34" charset="0"/>
              <a:buChar char="–"/>
              <a:defRPr/>
            </a:pPr>
            <a:r>
              <a:rPr lang="en-US" sz="2800" dirty="0" smtClean="0"/>
              <a:t>Date of birth</a:t>
            </a:r>
          </a:p>
          <a:p>
            <a:pPr marL="818869" lvl="1" indent="-314949" defTabSz="1007838" eaLnBrk="1" fontAlgn="auto" hangingPunct="1">
              <a:spcAft>
                <a:spcPts val="0"/>
              </a:spcAft>
              <a:buFont typeface="Arial" pitchFamily="34" charset="0"/>
              <a:buChar char="–"/>
              <a:defRPr/>
            </a:pPr>
            <a:r>
              <a:rPr lang="en-US" sz="2800" dirty="0" smtClean="0"/>
              <a:t>Sex and Race</a:t>
            </a:r>
          </a:p>
          <a:p>
            <a:pPr marL="377940" indent="-377940" defTabSz="1007838" eaLnBrk="1" fontAlgn="auto" hangingPunct="1">
              <a:spcAft>
                <a:spcPts val="0"/>
              </a:spcAft>
              <a:buFont typeface="Arial" pitchFamily="34" charset="0"/>
              <a:buChar char="•"/>
              <a:defRPr/>
            </a:pPr>
            <a:r>
              <a:rPr lang="en-US" sz="3200" dirty="0" smtClean="0"/>
              <a:t>Waits for dispatch to acknowledge by calling his or her officer number</a:t>
            </a:r>
          </a:p>
          <a:p>
            <a:pPr marL="377940" indent="-377940" defTabSz="1007838" eaLnBrk="1" fontAlgn="auto" hangingPunct="1">
              <a:spcAft>
                <a:spcPts val="0"/>
              </a:spcAft>
              <a:buFont typeface="Arial" pitchFamily="34" charset="0"/>
              <a:buChar char="•"/>
              <a:defRPr/>
            </a:pPr>
            <a:r>
              <a:rPr lang="en-US" sz="3200" dirty="0" smtClean="0"/>
              <a:t>Responds with, “Go ahead”</a:t>
            </a:r>
          </a:p>
          <a:p>
            <a:pPr marL="377940" indent="-377940" defTabSz="1007838" eaLnBrk="1" fontAlgn="auto" hangingPunct="1">
              <a:spcAft>
                <a:spcPts val="0"/>
              </a:spcAft>
              <a:buFont typeface="Arial" pitchFamily="34" charset="0"/>
              <a:buChar char="•"/>
              <a:defRPr/>
            </a:pPr>
            <a:r>
              <a:rPr lang="en-US" sz="3200" dirty="0" smtClean="0"/>
              <a:t>Listens for dispatch response</a:t>
            </a:r>
          </a:p>
          <a:p>
            <a:pPr marL="377940" indent="-377940" defTabSz="1007838" eaLnBrk="1" fontAlgn="auto" hangingPunct="1">
              <a:spcAft>
                <a:spcPts val="0"/>
              </a:spcAft>
              <a:buFont typeface="Arial" pitchFamily="34" charset="0"/>
              <a:buChar char="•"/>
              <a:defRPr/>
            </a:pPr>
            <a:r>
              <a:rPr lang="en-US" sz="3200" dirty="0" smtClean="0"/>
              <a:t>Says, “4111 receive”</a:t>
            </a:r>
          </a:p>
          <a:p>
            <a:pPr marL="209550" lvl="1" indent="0" defTabSz="1007838" eaLnBrk="1" fontAlgn="auto" hangingPunct="1">
              <a:lnSpc>
                <a:spcPct val="95000"/>
              </a:lnSpc>
              <a:spcAft>
                <a:spcPts val="0"/>
              </a:spcAft>
              <a:buSzPct val="45000"/>
              <a:buFont typeface="Wingdings" pitchFamily="2" charset="2"/>
              <a:buNone/>
              <a:tabLst>
                <a:tab pos="425450"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1950" algn="l"/>
                <a:tab pos="8439150" algn="l"/>
                <a:tab pos="8896350" algn="l"/>
                <a:tab pos="9353550" algn="l"/>
              </a:tabLst>
              <a:defRPr/>
            </a:pPr>
            <a:endParaRPr lang="en-GB" sz="4400" b="1" i="1" dirty="0" smtClean="0">
              <a:latin typeface="Times New Roman" pitchFamily="18" charset="0"/>
            </a:endParaRPr>
          </a:p>
        </p:txBody>
      </p:sp>
      <p:sp>
        <p:nvSpPr>
          <p:cNvPr id="4" name="Slide Number Placeholder 3"/>
          <p:cNvSpPr>
            <a:spLocks noGrp="1"/>
          </p:cNvSpPr>
          <p:nvPr>
            <p:ph type="sldNum" sz="quarter" idx="10"/>
          </p:nvPr>
        </p:nvSpPr>
        <p:spPr>
          <a:xfrm>
            <a:off x="8393113" y="7007225"/>
            <a:ext cx="1184275" cy="401638"/>
          </a:xfrm>
        </p:spPr>
        <p:txBody>
          <a:bodyPr/>
          <a:lstStyle/>
          <a:p>
            <a:pPr>
              <a:defRPr/>
            </a:pPr>
            <a:fld id="{422F54A1-4A30-4922-8E8F-E5E058E50279}" type="slidenum">
              <a:rPr lang="en-US"/>
              <a:pPr>
                <a:defRPr/>
              </a:pPr>
              <a:t>27</a:t>
            </a:fld>
            <a:endParaRPr lang="en-US" dirty="0"/>
          </a:p>
        </p:txBody>
      </p:sp>
      <p:pic>
        <p:nvPicPr>
          <p:cNvPr id="40965" name="Picture 5" descr="coptalk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6713" y="1722438"/>
            <a:ext cx="2895600" cy="432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p:txBody>
          <a:bodyPr/>
          <a:lstStyle/>
          <a:p>
            <a:pPr eaLnBrk="1" hangingPunct="1">
              <a:lnSpc>
                <a:spcPct val="93000"/>
              </a:lnSpc>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69225" algn="l"/>
                <a:tab pos="8226425" algn="l"/>
                <a:tab pos="8683625" algn="l"/>
                <a:tab pos="9140825" algn="l"/>
              </a:tabLst>
            </a:pPr>
            <a:r>
              <a:rPr lang="en-US" dirty="0">
                <a:solidFill>
                  <a:srgbClr val="0044AC"/>
                </a:solidFill>
              </a:rPr>
              <a:t>Officer Radio Procedures </a:t>
            </a:r>
            <a:r>
              <a:rPr lang="en-US" sz="2400" dirty="0">
                <a:solidFill>
                  <a:srgbClr val="0044AC"/>
                </a:solidFill>
              </a:rPr>
              <a:t>(continued)</a:t>
            </a:r>
            <a:endParaRPr lang="en-GB" dirty="0" smtClean="0">
              <a:solidFill>
                <a:srgbClr val="0044AC"/>
              </a:solidFill>
            </a:endParaRPr>
          </a:p>
        </p:txBody>
      </p:sp>
      <p:sp>
        <p:nvSpPr>
          <p:cNvPr id="41987" name="Rectangle 2"/>
          <p:cNvSpPr>
            <a:spLocks noGrp="1" noChangeArrowheads="1"/>
          </p:cNvSpPr>
          <p:nvPr>
            <p:ph idx="1"/>
          </p:nvPr>
        </p:nvSpPr>
        <p:spPr>
          <a:xfrm>
            <a:off x="503238" y="1763713"/>
            <a:ext cx="8880475" cy="4759325"/>
          </a:xfrm>
        </p:spPr>
        <p:txBody>
          <a:bodyPr/>
          <a:lstStyle/>
          <a:p>
            <a:pPr eaLnBrk="1" hangingPunct="1"/>
            <a:r>
              <a:rPr lang="en-US" sz="3200" smtClean="0"/>
              <a:t>If dispatch informs the officer that the violator has a warrant and the officer decides to arrest the violator, the officer says, “Go ahead and confirm the warrant”</a:t>
            </a:r>
          </a:p>
          <a:p>
            <a:pPr eaLnBrk="1" hangingPunct="1"/>
            <a:r>
              <a:rPr lang="en-US" sz="3200" smtClean="0"/>
              <a:t>After completing the stop and returning to the squad car the officer says, “4111 is clear traffic with a (ticket or warning or arrest)”</a:t>
            </a:r>
          </a:p>
          <a:p>
            <a:pPr marL="209550" lvl="1" indent="0" eaLnBrk="1" hangingPunct="1">
              <a:lnSpc>
                <a:spcPct val="95000"/>
              </a:lnSpc>
              <a:buSzPct val="45000"/>
              <a:buFont typeface="Wingdings" pitchFamily="2" charset="2"/>
              <a:buNone/>
            </a:pPr>
            <a:endParaRPr lang="en-GB" sz="4400" b="1" i="1" smtClean="0">
              <a:latin typeface="Times New Roman" pitchFamily="18" charset="0"/>
            </a:endParaRPr>
          </a:p>
        </p:txBody>
      </p:sp>
      <p:sp>
        <p:nvSpPr>
          <p:cNvPr id="4" name="Slide Number Placeholder 3"/>
          <p:cNvSpPr>
            <a:spLocks noGrp="1"/>
          </p:cNvSpPr>
          <p:nvPr>
            <p:ph type="sldNum" sz="quarter" idx="10"/>
          </p:nvPr>
        </p:nvSpPr>
        <p:spPr>
          <a:xfrm>
            <a:off x="8393113" y="7007225"/>
            <a:ext cx="1184275" cy="401638"/>
          </a:xfrm>
        </p:spPr>
        <p:txBody>
          <a:bodyPr/>
          <a:lstStyle/>
          <a:p>
            <a:pPr>
              <a:defRPr/>
            </a:pPr>
            <a:fld id="{758C39F5-295C-4215-BC91-3B51FD8A10FA}" type="slidenum">
              <a:rPr lang="en-US"/>
              <a:pPr>
                <a:defRPr/>
              </a:pPr>
              <a:t>28</a:t>
            </a:fld>
            <a:endParaRPr lang="en-US" dirty="0"/>
          </a:p>
        </p:txBody>
      </p:sp>
    </p:spTree>
  </p:cSld>
  <p:clrMapOvr>
    <a:masterClrMapping/>
  </p:clrMapOvr>
  <p:transition spd="med">
    <p:strips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p:txBody>
          <a:bodyPr/>
          <a:lstStyle/>
          <a:p>
            <a:pPr eaLnBrk="1" hangingPunct="1">
              <a:lnSpc>
                <a:spcPct val="93000"/>
              </a:lnSpc>
              <a:tabLst>
                <a:tab pos="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69225" algn="l"/>
                <a:tab pos="8226425" algn="l"/>
                <a:tab pos="8683625" algn="l"/>
                <a:tab pos="9140825" algn="l"/>
              </a:tabLst>
            </a:pPr>
            <a:r>
              <a:rPr lang="en-US" dirty="0" smtClean="0">
                <a:solidFill>
                  <a:srgbClr val="0044AC"/>
                </a:solidFill>
              </a:rPr>
              <a:t>Resources</a:t>
            </a:r>
            <a:endParaRPr lang="en-GB" dirty="0" smtClean="0">
              <a:solidFill>
                <a:srgbClr val="0044AC"/>
              </a:solidFill>
            </a:endParaRPr>
          </a:p>
        </p:txBody>
      </p:sp>
      <p:sp>
        <p:nvSpPr>
          <p:cNvPr id="43011" name="Rectangle 2"/>
          <p:cNvSpPr>
            <a:spLocks noGrp="1" noChangeArrowheads="1"/>
          </p:cNvSpPr>
          <p:nvPr>
            <p:ph idx="1"/>
          </p:nvPr>
        </p:nvSpPr>
        <p:spPr>
          <a:xfrm>
            <a:off x="503238" y="1763713"/>
            <a:ext cx="9074150" cy="4759325"/>
          </a:xfrm>
        </p:spPr>
        <p:txBody>
          <a:bodyPr/>
          <a:lstStyle/>
          <a:p>
            <a:r>
              <a:rPr lang="en-US" sz="3600" dirty="0"/>
              <a:t>Texas Commission on Law Enforcement Officers Standards and Education (TCLOESE) Training</a:t>
            </a:r>
          </a:p>
          <a:p>
            <a:r>
              <a:rPr lang="en-US" sz="3600" dirty="0"/>
              <a:t>Officer’s experience on-the-job</a:t>
            </a:r>
          </a:p>
          <a:p>
            <a:r>
              <a:rPr lang="en-US" sz="3600" dirty="0"/>
              <a:t>Do an Internet search for the following:</a:t>
            </a:r>
          </a:p>
          <a:p>
            <a:pPr lvl="1"/>
            <a:r>
              <a:rPr lang="en-GB" sz="3200" dirty="0"/>
              <a:t>Deputy shot in the face and lives</a:t>
            </a:r>
            <a:endParaRPr lang="en-US" sz="3200" dirty="0"/>
          </a:p>
          <a:p>
            <a:pPr lvl="1"/>
            <a:r>
              <a:rPr lang="en-US" sz="3200" dirty="0"/>
              <a:t>Texas Officer assaulted on traffic stop video</a:t>
            </a:r>
          </a:p>
          <a:p>
            <a:pPr marL="209550" lvl="1" indent="0" eaLnBrk="1" hangingPunct="1">
              <a:lnSpc>
                <a:spcPct val="95000"/>
              </a:lnSpc>
              <a:buSzPct val="45000"/>
              <a:buFont typeface="Wingdings" pitchFamily="2" charset="2"/>
              <a:buNone/>
            </a:pPr>
            <a:endParaRPr lang="en-GB" sz="4400" b="1" i="1" dirty="0" smtClean="0">
              <a:solidFill>
                <a:srgbClr val="FFFF00"/>
              </a:solidFill>
              <a:latin typeface="Times New Roman" pitchFamily="18" charset="0"/>
            </a:endParaRPr>
          </a:p>
        </p:txBody>
      </p:sp>
      <p:sp>
        <p:nvSpPr>
          <p:cNvPr id="4" name="Slide Number Placeholder 3"/>
          <p:cNvSpPr>
            <a:spLocks noGrp="1"/>
          </p:cNvSpPr>
          <p:nvPr>
            <p:ph type="sldNum" sz="quarter" idx="10"/>
          </p:nvPr>
        </p:nvSpPr>
        <p:spPr>
          <a:xfrm>
            <a:off x="8393113" y="7007225"/>
            <a:ext cx="1184275" cy="401638"/>
          </a:xfrm>
        </p:spPr>
        <p:txBody>
          <a:bodyPr/>
          <a:lstStyle/>
          <a:p>
            <a:pPr>
              <a:defRPr/>
            </a:pPr>
            <a:fld id="{0CCA0F08-A2F9-4B1E-A0FF-137106179E0F}" type="slidenum">
              <a:rPr lang="en-US"/>
              <a:pPr>
                <a:defRPr/>
              </a:pPr>
              <a:t>29</a:t>
            </a:fld>
            <a:endParaRPr lang="en-US" dirty="0"/>
          </a:p>
        </p:txBody>
      </p:sp>
    </p:spTree>
  </p:cSld>
  <p:clrMapOvr>
    <a:masterClrMapping/>
  </p:clrMapOvr>
  <p:transition spd="med">
    <p:strips dir="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smtClean="0">
                <a:solidFill>
                  <a:schemeClr val="tx2">
                    <a:satMod val="200000"/>
                  </a:schemeClr>
                </a:solidFill>
              </a:rPr>
              <a:t>Before The Stop</a:t>
            </a:r>
          </a:p>
        </p:txBody>
      </p:sp>
      <p:sp>
        <p:nvSpPr>
          <p:cNvPr id="16387" name="Rectangle 2"/>
          <p:cNvSpPr>
            <a:spLocks noGrp="1" noChangeArrowheads="1"/>
          </p:cNvSpPr>
          <p:nvPr>
            <p:ph idx="1"/>
          </p:nvPr>
        </p:nvSpPr>
        <p:spPr/>
        <p:txBody>
          <a:bodyPr/>
          <a:lstStyle/>
          <a:p>
            <a:pPr eaLnBrk="1" hangingPunct="1"/>
            <a:r>
              <a:rPr lang="en-GB" sz="3600" smtClean="0"/>
              <a:t>Observes a violation</a:t>
            </a:r>
            <a:endParaRPr lang="en-US" sz="3600" smtClean="0"/>
          </a:p>
          <a:p>
            <a:pPr eaLnBrk="1" hangingPunct="1"/>
            <a:r>
              <a:rPr lang="en-GB" sz="3600" smtClean="0"/>
              <a:t>Responds to a call involving criminal activity and finds the suspect vehicle</a:t>
            </a:r>
          </a:p>
          <a:p>
            <a:pPr eaLnBrk="1" hangingPunct="1"/>
            <a:r>
              <a:rPr lang="en-US" sz="3600" smtClean="0"/>
              <a:t>Has a </a:t>
            </a:r>
            <a:r>
              <a:rPr lang="en-US" sz="3600" i="1" smtClean="0"/>
              <a:t>reasonable suspicion</a:t>
            </a:r>
            <a:endParaRPr lang="en-US" sz="3600" smtClean="0"/>
          </a:p>
          <a:p>
            <a:pPr eaLnBrk="1" hangingPunct="1">
              <a:buFont typeface="Arial" charset="0"/>
              <a:buNone/>
            </a:pPr>
            <a:endParaRPr lang="en-US" sz="3600" smtClean="0"/>
          </a:p>
        </p:txBody>
      </p:sp>
      <p:sp>
        <p:nvSpPr>
          <p:cNvPr id="4" name="Slide Number Placeholder 3"/>
          <p:cNvSpPr>
            <a:spLocks noGrp="1"/>
          </p:cNvSpPr>
          <p:nvPr>
            <p:ph type="sldNum" sz="quarter" idx="10"/>
          </p:nvPr>
        </p:nvSpPr>
        <p:spPr/>
        <p:txBody>
          <a:bodyPr/>
          <a:lstStyle/>
          <a:p>
            <a:pPr>
              <a:defRPr/>
            </a:pPr>
            <a:fld id="{95D0CCCD-58E0-4190-B4CA-0D0772E93F47}" type="slidenum">
              <a:rPr lang="en-US"/>
              <a:pPr>
                <a:defRPr/>
              </a:pPr>
              <a:t>3</a:t>
            </a:fld>
            <a:endParaRPr lang="en-US" dirty="0"/>
          </a:p>
        </p:txBody>
      </p:sp>
      <p:pic>
        <p:nvPicPr>
          <p:cNvPr id="16389" name="Picture 4" descr="C:\Documents and Settings\Owner\My Documents\UNT 71310\Graphics\crime misc pics\hick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513" y="3651250"/>
            <a:ext cx="3170237" cy="3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lus/>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smtClean="0">
                <a:solidFill>
                  <a:schemeClr val="tx2">
                    <a:satMod val="200000"/>
                  </a:schemeClr>
                </a:solidFill>
              </a:rPr>
              <a:t>Before The Stop </a:t>
            </a:r>
            <a:r>
              <a:rPr lang="en-GB" sz="2400" dirty="0" smtClean="0">
                <a:solidFill>
                  <a:schemeClr val="tx2">
                    <a:satMod val="200000"/>
                  </a:schemeClr>
                </a:solidFill>
              </a:rPr>
              <a:t>(continued)</a:t>
            </a:r>
          </a:p>
        </p:txBody>
      </p:sp>
      <p:sp>
        <p:nvSpPr>
          <p:cNvPr id="17411" name="Rectangle 2"/>
          <p:cNvSpPr>
            <a:spLocks noGrp="1" noChangeArrowheads="1"/>
          </p:cNvSpPr>
          <p:nvPr>
            <p:ph idx="1"/>
          </p:nvPr>
        </p:nvSpPr>
        <p:spPr/>
        <p:txBody>
          <a:bodyPr anchor="ctr"/>
          <a:lstStyle/>
          <a:p>
            <a:pPr eaLnBrk="1" hangingPunct="1"/>
            <a:r>
              <a:rPr lang="en-GB" sz="3600" smtClean="0"/>
              <a:t>Picks a safe spot to initiate a traffic stop</a:t>
            </a:r>
            <a:endParaRPr lang="en-US" sz="3600" smtClean="0"/>
          </a:p>
          <a:p>
            <a:pPr eaLnBrk="1" hangingPunct="1"/>
            <a:r>
              <a:rPr lang="en-GB" sz="3600" smtClean="0"/>
              <a:t>Turns on the lightbar </a:t>
            </a:r>
            <a:endParaRPr lang="en-US" sz="3600" smtClean="0"/>
          </a:p>
          <a:p>
            <a:pPr eaLnBrk="1" hangingPunct="1"/>
            <a:r>
              <a:rPr lang="en-GB" sz="3600" smtClean="0"/>
              <a:t>Dispatches information over the radio</a:t>
            </a:r>
          </a:p>
          <a:p>
            <a:pPr marL="1252538" lvl="3" indent="-338138" eaLnBrk="1" hangingPunct="1"/>
            <a:r>
              <a:rPr lang="en-GB" sz="2400" smtClean="0"/>
              <a:t>Location</a:t>
            </a:r>
            <a:endParaRPr lang="en-US" sz="2400" smtClean="0"/>
          </a:p>
          <a:p>
            <a:pPr marL="1252538" lvl="3" indent="-338138" eaLnBrk="1" hangingPunct="1"/>
            <a:r>
              <a:rPr lang="en-GB" sz="2400" smtClean="0"/>
              <a:t>License plate</a:t>
            </a:r>
            <a:endParaRPr lang="en-US" sz="2400" smtClean="0"/>
          </a:p>
          <a:p>
            <a:pPr marL="1252538" lvl="3" indent="-338138" eaLnBrk="1" hangingPunct="1"/>
            <a:r>
              <a:rPr lang="en-GB" sz="2400" smtClean="0"/>
              <a:t>Anything else dispatch may need to know</a:t>
            </a:r>
            <a:endParaRPr lang="en-US" sz="2400" smtClean="0"/>
          </a:p>
          <a:p>
            <a:pPr marL="1252538" lvl="3" indent="-338138" eaLnBrk="1" hangingPunct="1"/>
            <a:r>
              <a:rPr lang="en-GB" sz="2400" smtClean="0"/>
              <a:t>Number of occupants</a:t>
            </a:r>
            <a:endParaRPr lang="en-US" sz="2400" smtClean="0"/>
          </a:p>
          <a:p>
            <a:pPr marL="1252538" lvl="3" indent="-338138" eaLnBrk="1" hangingPunct="1"/>
            <a:r>
              <a:rPr lang="en-GB" sz="2400" smtClean="0"/>
              <a:t>Color and type of car</a:t>
            </a:r>
            <a:endParaRPr lang="en-US" sz="2400" smtClean="0"/>
          </a:p>
          <a:p>
            <a:pPr marL="1252538" lvl="3" indent="-338138" eaLnBrk="1" hangingPunct="1"/>
            <a:r>
              <a:rPr lang="en-GB" sz="2400" smtClean="0"/>
              <a:t>Unusual and/or suspicious activity</a:t>
            </a:r>
            <a:endParaRPr lang="en-US" sz="2400" smtClean="0"/>
          </a:p>
          <a:p>
            <a:pPr eaLnBrk="1" hangingPunct="1"/>
            <a:endParaRPr lang="en-US" sz="3600" smtClean="0"/>
          </a:p>
        </p:txBody>
      </p:sp>
      <p:sp>
        <p:nvSpPr>
          <p:cNvPr id="4" name="Slide Number Placeholder 3"/>
          <p:cNvSpPr>
            <a:spLocks noGrp="1"/>
          </p:cNvSpPr>
          <p:nvPr>
            <p:ph type="sldNum" sz="quarter" idx="10"/>
          </p:nvPr>
        </p:nvSpPr>
        <p:spPr/>
        <p:txBody>
          <a:bodyPr/>
          <a:lstStyle/>
          <a:p>
            <a:pPr>
              <a:defRPr/>
            </a:pPr>
            <a:fld id="{E7BE2467-9681-476E-91E1-940FB5EC0C35}" type="slidenum">
              <a:rPr lang="en-US"/>
              <a:pPr>
                <a:defRPr/>
              </a:pPr>
              <a:t>4</a:t>
            </a:fld>
            <a:endParaRPr lang="en-US"/>
          </a:p>
        </p:txBody>
      </p:sp>
    </p:spTree>
  </p:cSld>
  <p:clrMapOvr>
    <a:masterClrMapping/>
  </p:clrMapOvr>
  <p:transition spd="med">
    <p:newsflash/>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a:solidFill>
                  <a:schemeClr val="tx2">
                    <a:satMod val="200000"/>
                  </a:schemeClr>
                </a:solidFill>
              </a:rPr>
              <a:t>Before The Stop </a:t>
            </a:r>
            <a:r>
              <a:rPr lang="en-GB" sz="2400" dirty="0">
                <a:solidFill>
                  <a:schemeClr val="tx2">
                    <a:satMod val="200000"/>
                  </a:schemeClr>
                </a:solidFill>
              </a:rPr>
              <a:t>(continued)</a:t>
            </a:r>
            <a:endParaRPr lang="en-GB" dirty="0" smtClean="0">
              <a:solidFill>
                <a:schemeClr val="tx2">
                  <a:satMod val="200000"/>
                </a:schemeClr>
              </a:solidFill>
            </a:endParaRPr>
          </a:p>
        </p:txBody>
      </p:sp>
      <p:sp>
        <p:nvSpPr>
          <p:cNvPr id="18435" name="Rectangle 2"/>
          <p:cNvSpPr>
            <a:spLocks noGrp="1" noChangeArrowheads="1"/>
          </p:cNvSpPr>
          <p:nvPr>
            <p:ph idx="1"/>
          </p:nvPr>
        </p:nvSpPr>
        <p:spPr/>
        <p:txBody>
          <a:bodyPr rtlCol="0">
            <a:normAutofit/>
          </a:bodyPr>
          <a:lstStyle/>
          <a:p>
            <a:pPr marL="377940" indent="-377940" defTabSz="1007838" eaLnBrk="1" fontAlgn="auto" hangingPunct="1">
              <a:spcAft>
                <a:spcPts val="0"/>
              </a:spcAft>
              <a:buFont typeface="Arial" pitchFamily="34" charset="0"/>
              <a:buChar char="•"/>
              <a:defRPr/>
            </a:pPr>
            <a:r>
              <a:rPr lang="en-GB" sz="3600" dirty="0" smtClean="0"/>
              <a:t>Positions the vehicle</a:t>
            </a:r>
            <a:endParaRPr lang="en-US" sz="3600" dirty="0" smtClean="0"/>
          </a:p>
          <a:p>
            <a:pPr marL="818869" lvl="1" indent="-314949" defTabSz="1007838" eaLnBrk="1" fontAlgn="auto" hangingPunct="1">
              <a:spcAft>
                <a:spcPts val="0"/>
              </a:spcAft>
              <a:buFont typeface="Arial" pitchFamily="34" charset="0"/>
              <a:buChar char="–"/>
              <a:defRPr/>
            </a:pPr>
            <a:r>
              <a:rPr lang="en-GB" sz="3200" dirty="0" smtClean="0"/>
              <a:t>To the left of the violator</a:t>
            </a:r>
            <a:endParaRPr lang="en-US" sz="3200" dirty="0" smtClean="0"/>
          </a:p>
          <a:p>
            <a:pPr marL="818869" lvl="1" indent="-314949" defTabSz="1007838" eaLnBrk="1" fontAlgn="auto" hangingPunct="1">
              <a:spcAft>
                <a:spcPts val="0"/>
              </a:spcAft>
              <a:buFont typeface="Arial" pitchFamily="34" charset="0"/>
              <a:buChar char="–"/>
              <a:defRPr/>
            </a:pPr>
            <a:r>
              <a:rPr lang="en-GB" sz="3200" dirty="0" smtClean="0"/>
              <a:t>Turned towards the left</a:t>
            </a:r>
            <a:endParaRPr lang="en-US" sz="3200" dirty="0" smtClean="0"/>
          </a:p>
          <a:p>
            <a:pPr marL="377940" indent="-377940" defTabSz="1007838" eaLnBrk="1" fontAlgn="auto" hangingPunct="1">
              <a:spcAft>
                <a:spcPts val="0"/>
              </a:spcAft>
              <a:buFont typeface="Arial" pitchFamily="34" charset="0"/>
              <a:buChar char="•"/>
              <a:defRPr/>
            </a:pPr>
            <a:r>
              <a:rPr lang="en-GB" sz="3600" dirty="0" smtClean="0"/>
              <a:t>Observes the occupants while looking for unusual movement</a:t>
            </a:r>
            <a:endParaRPr lang="en-GB" sz="4400" b="1" i="1" dirty="0" smtClean="0">
              <a:latin typeface="Times New Roman" pitchFamily="18" charset="0"/>
            </a:endParaRPr>
          </a:p>
          <a:p>
            <a:pPr marL="209550" lvl="1" indent="0" algn="ctr" defTabSz="1007838" eaLnBrk="1" fontAlgn="auto" hangingPunct="1">
              <a:lnSpc>
                <a:spcPct val="95000"/>
              </a:lnSpc>
              <a:spcAft>
                <a:spcPts val="0"/>
              </a:spcAft>
              <a:buSzPct val="45000"/>
              <a:buFont typeface="Wingdings" pitchFamily="2" charset="2"/>
              <a:buNone/>
              <a:tabLst>
                <a:tab pos="425450"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1950" algn="l"/>
                <a:tab pos="8439150" algn="l"/>
                <a:tab pos="8896350" algn="l"/>
                <a:tab pos="9353550" algn="l"/>
              </a:tabLst>
              <a:defRPr/>
            </a:pPr>
            <a:endParaRPr lang="en-GB" sz="4400" b="1" i="1" dirty="0" smtClean="0">
              <a:latin typeface="Times New Roman" pitchFamily="18" charset="0"/>
            </a:endParaRPr>
          </a:p>
          <a:p>
            <a:pPr marL="209550" lvl="1" indent="0" algn="ctr" defTabSz="1007838" eaLnBrk="1" fontAlgn="auto" hangingPunct="1">
              <a:lnSpc>
                <a:spcPct val="95000"/>
              </a:lnSpc>
              <a:spcAft>
                <a:spcPts val="0"/>
              </a:spcAft>
              <a:buSzPct val="45000"/>
              <a:buFont typeface="Wingdings" pitchFamily="2" charset="2"/>
              <a:buNone/>
              <a:tabLst>
                <a:tab pos="425450" algn="l"/>
                <a:tab pos="668338" algn="l"/>
                <a:tab pos="1125538" algn="l"/>
                <a:tab pos="1582738" algn="l"/>
                <a:tab pos="2039938" algn="l"/>
                <a:tab pos="2497138" algn="l"/>
                <a:tab pos="2954338" algn="l"/>
                <a:tab pos="3411538" algn="l"/>
                <a:tab pos="3868738" algn="l"/>
                <a:tab pos="4325938" algn="l"/>
                <a:tab pos="4783138" algn="l"/>
                <a:tab pos="5240338" algn="l"/>
                <a:tab pos="5697538" algn="l"/>
                <a:tab pos="6154738" algn="l"/>
                <a:tab pos="6611938" algn="l"/>
                <a:tab pos="7069138" algn="l"/>
                <a:tab pos="7526338" algn="l"/>
                <a:tab pos="7981950" algn="l"/>
                <a:tab pos="8439150" algn="l"/>
                <a:tab pos="8896350" algn="l"/>
                <a:tab pos="9353550" algn="l"/>
              </a:tabLst>
              <a:defRPr/>
            </a:pPr>
            <a:endParaRPr lang="en-GB" sz="4400" b="1" i="1" dirty="0" smtClean="0">
              <a:latin typeface="Times New Roman" pitchFamily="18" charset="0"/>
            </a:endParaRPr>
          </a:p>
        </p:txBody>
      </p:sp>
      <p:sp>
        <p:nvSpPr>
          <p:cNvPr id="4" name="Slide Number Placeholder 3"/>
          <p:cNvSpPr>
            <a:spLocks noGrp="1"/>
          </p:cNvSpPr>
          <p:nvPr>
            <p:ph type="sldNum" sz="quarter" idx="10"/>
          </p:nvPr>
        </p:nvSpPr>
        <p:spPr/>
        <p:txBody>
          <a:bodyPr/>
          <a:lstStyle/>
          <a:p>
            <a:pPr>
              <a:defRPr/>
            </a:pPr>
            <a:fld id="{358B5ACD-6CBC-4AE0-9BC5-3F8EFE47C785}" type="slidenum">
              <a:rPr lang="en-US"/>
              <a:pPr>
                <a:defRPr/>
              </a:pPr>
              <a:t>5</a:t>
            </a:fld>
            <a:endParaRPr lang="en-US"/>
          </a:p>
        </p:txBody>
      </p:sp>
      <p:pic>
        <p:nvPicPr>
          <p:cNvPr id="18437" name="Picture 7" descr="trafficstopco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5513" y="4237038"/>
            <a:ext cx="40767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l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a:solidFill>
                  <a:schemeClr val="tx2">
                    <a:satMod val="200000"/>
                  </a:schemeClr>
                </a:solidFill>
              </a:rPr>
              <a:t>Before The Stop </a:t>
            </a:r>
            <a:r>
              <a:rPr lang="en-GB" sz="2400" dirty="0">
                <a:solidFill>
                  <a:schemeClr val="tx2">
                    <a:satMod val="200000"/>
                  </a:schemeClr>
                </a:solidFill>
              </a:rPr>
              <a:t>(continued)</a:t>
            </a:r>
            <a:endParaRPr lang="en-GB" dirty="0" smtClean="0">
              <a:solidFill>
                <a:schemeClr val="tx2">
                  <a:satMod val="200000"/>
                </a:schemeClr>
              </a:solidFill>
            </a:endParaRPr>
          </a:p>
        </p:txBody>
      </p:sp>
      <p:sp>
        <p:nvSpPr>
          <p:cNvPr id="19459" name="Rectangle 2"/>
          <p:cNvSpPr>
            <a:spLocks noGrp="1" noChangeArrowheads="1"/>
          </p:cNvSpPr>
          <p:nvPr>
            <p:ph idx="1"/>
          </p:nvPr>
        </p:nvSpPr>
        <p:spPr/>
        <p:txBody>
          <a:bodyPr/>
          <a:lstStyle/>
          <a:p>
            <a:pPr eaLnBrk="1" hangingPunct="1"/>
            <a:r>
              <a:rPr lang="en-GB" sz="3600" smtClean="0"/>
              <a:t>Observes the occupants looking for unusual movement</a:t>
            </a:r>
            <a:endParaRPr lang="en-US" sz="3600" smtClean="0"/>
          </a:p>
          <a:p>
            <a:pPr eaLnBrk="1" hangingPunct="1"/>
            <a:r>
              <a:rPr lang="en-GB" sz="3600" smtClean="0"/>
              <a:t>Shines a spotlight into the center of the vehicle or the driver's side mirror, if performing the traffic stop at night</a:t>
            </a:r>
            <a:endParaRPr lang="en-US" sz="3600" smtClean="0"/>
          </a:p>
          <a:p>
            <a:pPr eaLnBrk="1" hangingPunct="1"/>
            <a:r>
              <a:rPr lang="en-GB" sz="3600" smtClean="0"/>
              <a:t>Remembers the importance of keeping the element of surprise</a:t>
            </a:r>
            <a:endParaRPr lang="en-US" sz="3600" smtClean="0"/>
          </a:p>
          <a:p>
            <a:pPr eaLnBrk="1" hangingPunct="1"/>
            <a:r>
              <a:rPr lang="en-GB" sz="3600" smtClean="0"/>
              <a:t>Uses various approaches when necessary</a:t>
            </a:r>
            <a:endParaRPr lang="en-US" sz="3600" smtClean="0"/>
          </a:p>
        </p:txBody>
      </p:sp>
      <p:sp>
        <p:nvSpPr>
          <p:cNvPr id="4" name="Slide Number Placeholder 3"/>
          <p:cNvSpPr>
            <a:spLocks noGrp="1"/>
          </p:cNvSpPr>
          <p:nvPr>
            <p:ph type="sldNum" sz="quarter" idx="10"/>
          </p:nvPr>
        </p:nvSpPr>
        <p:spPr/>
        <p:txBody>
          <a:bodyPr/>
          <a:lstStyle/>
          <a:p>
            <a:pPr>
              <a:defRPr/>
            </a:pPr>
            <a:fld id="{338DA6B7-27FC-4436-92F3-8D3ABDC0DA28}" type="slidenum">
              <a:rPr lang="en-US"/>
              <a:pPr>
                <a:defRPr/>
              </a:pPr>
              <a:t>6</a:t>
            </a:fld>
            <a:endParaRPr lang="en-US"/>
          </a:p>
        </p:txBody>
      </p:sp>
    </p:spTree>
  </p:cSld>
  <p:clrMapOvr>
    <a:masterClrMapping/>
  </p:clrMapOvr>
  <p:transition spd="med">
    <p:push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smtClean="0">
                <a:solidFill>
                  <a:schemeClr val="tx2">
                    <a:satMod val="200000"/>
                  </a:schemeClr>
                </a:solidFill>
              </a:rPr>
              <a:t>During The Stop</a:t>
            </a:r>
          </a:p>
        </p:txBody>
      </p:sp>
      <p:sp>
        <p:nvSpPr>
          <p:cNvPr id="20483" name="Rectangle 2"/>
          <p:cNvSpPr>
            <a:spLocks noGrp="1" noChangeArrowheads="1"/>
          </p:cNvSpPr>
          <p:nvPr>
            <p:ph idx="1"/>
          </p:nvPr>
        </p:nvSpPr>
        <p:spPr>
          <a:xfrm>
            <a:off x="503238" y="1570038"/>
            <a:ext cx="6289675" cy="5183187"/>
          </a:xfrm>
        </p:spPr>
        <p:txBody>
          <a:bodyPr/>
          <a:lstStyle/>
          <a:p>
            <a:pPr eaLnBrk="1" hangingPunct="1">
              <a:lnSpc>
                <a:spcPct val="90000"/>
              </a:lnSpc>
              <a:buFont typeface="Arial" charset="0"/>
              <a:buNone/>
            </a:pPr>
            <a:r>
              <a:rPr lang="en-GB" sz="3200" smtClean="0"/>
              <a:t>The officer, during the approach:</a:t>
            </a:r>
            <a:endParaRPr lang="en-US" sz="3200" smtClean="0"/>
          </a:p>
          <a:p>
            <a:pPr eaLnBrk="1" hangingPunct="1">
              <a:lnSpc>
                <a:spcPct val="90000"/>
              </a:lnSpc>
            </a:pPr>
            <a:r>
              <a:rPr lang="en-GB" sz="3200" smtClean="0"/>
              <a:t>Moves toward the violator quickly</a:t>
            </a:r>
            <a:endParaRPr lang="en-US" sz="3200" smtClean="0"/>
          </a:p>
          <a:p>
            <a:pPr eaLnBrk="1" hangingPunct="1">
              <a:lnSpc>
                <a:spcPct val="90000"/>
              </a:lnSpc>
            </a:pPr>
            <a:r>
              <a:rPr lang="en-GB" sz="3200" smtClean="0"/>
              <a:t>Looks for oncoming traffic before exiting the vehicle</a:t>
            </a:r>
            <a:endParaRPr lang="en-US" sz="3200" smtClean="0"/>
          </a:p>
          <a:p>
            <a:pPr eaLnBrk="1" hangingPunct="1">
              <a:lnSpc>
                <a:spcPct val="90000"/>
              </a:lnSpc>
            </a:pPr>
            <a:r>
              <a:rPr lang="en-GB" sz="3200" smtClean="0"/>
              <a:t>Confirms the possession of all essential equipment (flashlight, notepad, pen, etc.)</a:t>
            </a:r>
            <a:r>
              <a:rPr lang="ar-SA" sz="3200" smtClean="0"/>
              <a:t>‏</a:t>
            </a:r>
            <a:endParaRPr lang="en-US" sz="3200" smtClean="0"/>
          </a:p>
          <a:p>
            <a:pPr eaLnBrk="1" hangingPunct="1">
              <a:lnSpc>
                <a:spcPct val="90000"/>
              </a:lnSpc>
            </a:pPr>
            <a:r>
              <a:rPr lang="en-GB" sz="3200" smtClean="0"/>
              <a:t>Checks the trunk</a:t>
            </a:r>
            <a:endParaRPr lang="en-US" sz="3200" smtClean="0"/>
          </a:p>
          <a:p>
            <a:pPr eaLnBrk="1" hangingPunct="1">
              <a:lnSpc>
                <a:spcPct val="90000"/>
              </a:lnSpc>
            </a:pPr>
            <a:r>
              <a:rPr lang="en-GB" sz="3200" smtClean="0"/>
              <a:t>Stands at an advantageous position</a:t>
            </a:r>
            <a:r>
              <a:rPr lang="en-US" sz="3200" smtClean="0"/>
              <a:t> (</a:t>
            </a:r>
            <a:r>
              <a:rPr lang="en-GB" sz="3200" smtClean="0"/>
              <a:t>behind or in front)</a:t>
            </a:r>
            <a:endParaRPr lang="en-US" sz="3200" smtClean="0"/>
          </a:p>
        </p:txBody>
      </p:sp>
      <p:sp>
        <p:nvSpPr>
          <p:cNvPr id="20484" name="Text Box 3"/>
          <p:cNvSpPr txBox="1">
            <a:spLocks noChangeArrowheads="1"/>
          </p:cNvSpPr>
          <p:nvPr/>
        </p:nvSpPr>
        <p:spPr bwMode="auto">
          <a:xfrm>
            <a:off x="3657600" y="5029200"/>
            <a:ext cx="15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20" tIns="45711" rIns="91420" bIns="45711" anchor="ctr"/>
          <a:lstStyle>
            <a:lvl1pPr eaLnBrk="0">
              <a:defRPr>
                <a:solidFill>
                  <a:schemeClr val="bg1"/>
                </a:solidFill>
                <a:latin typeface="Arial" charset="0"/>
                <a:ea typeface="Lucida Sans Unicode" charset="0"/>
                <a:cs typeface="Lucida Sans Unicode" charset="0"/>
              </a:defRPr>
            </a:lvl1pPr>
            <a:lvl2pPr marL="742950" indent="-285750" eaLnBrk="0">
              <a:defRPr>
                <a:solidFill>
                  <a:schemeClr val="bg1"/>
                </a:solidFill>
                <a:latin typeface="Arial" charset="0"/>
                <a:ea typeface="Lucida Sans Unicode" charset="0"/>
                <a:cs typeface="Lucida Sans Unicode" charset="0"/>
              </a:defRPr>
            </a:lvl2pPr>
            <a:lvl3pPr marL="1143000" indent="-228600" eaLnBrk="0">
              <a:defRPr>
                <a:solidFill>
                  <a:schemeClr val="bg1"/>
                </a:solidFill>
                <a:latin typeface="Arial" charset="0"/>
                <a:ea typeface="Lucida Sans Unicode" charset="0"/>
                <a:cs typeface="Lucida Sans Unicode" charset="0"/>
              </a:defRPr>
            </a:lvl3pPr>
            <a:lvl4pPr marL="1600200" indent="-228600" eaLnBrk="0">
              <a:defRPr>
                <a:solidFill>
                  <a:schemeClr val="bg1"/>
                </a:solidFill>
                <a:latin typeface="Arial" charset="0"/>
                <a:ea typeface="Lucida Sans Unicode" charset="0"/>
                <a:cs typeface="Lucida Sans Unicode" charset="0"/>
              </a:defRPr>
            </a:lvl4pPr>
            <a:lvl5pPr marL="2057400" indent="-228600" eaLnBrk="0">
              <a:defRPr>
                <a:solidFill>
                  <a:schemeClr val="bg1"/>
                </a:solidFill>
                <a:latin typeface="Arial" charset="0"/>
                <a:ea typeface="Lucida Sans Unicode" charset="0"/>
                <a:cs typeface="Lucida Sans Unicode" charset="0"/>
              </a:defRPr>
            </a:lvl5pPr>
            <a:lvl6pPr marL="25146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6pPr>
            <a:lvl7pPr marL="29718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7pPr>
            <a:lvl8pPr marL="34290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8pPr>
            <a:lvl9pPr marL="3886200" indent="-228600" defTabSz="455613" eaLnBrk="0" fontAlgn="base" hangingPunct="0">
              <a:lnSpc>
                <a:spcPct val="76000"/>
              </a:lnSpc>
              <a:spcBef>
                <a:spcPct val="0"/>
              </a:spcBef>
              <a:spcAft>
                <a:spcPct val="0"/>
              </a:spcAft>
              <a:buClr>
                <a:srgbClr val="000000"/>
              </a:buClr>
              <a:buSzPct val="45000"/>
              <a:buFont typeface="Wingdings" pitchFamily="2" charset="2"/>
              <a:defRPr>
                <a:solidFill>
                  <a:schemeClr val="bg1"/>
                </a:solidFill>
                <a:latin typeface="Arial" charset="0"/>
                <a:ea typeface="Lucida Sans Unicode" charset="0"/>
                <a:cs typeface="Lucida Sans Unicode" charset="0"/>
              </a:defRPr>
            </a:lvl9pPr>
          </a:lstStyle>
          <a:p>
            <a:pPr eaLnBrk="1"/>
            <a:endParaRPr lang="en-US"/>
          </a:p>
        </p:txBody>
      </p:sp>
      <p:sp>
        <p:nvSpPr>
          <p:cNvPr id="5" name="Slide Number Placeholder 4"/>
          <p:cNvSpPr>
            <a:spLocks noGrp="1"/>
          </p:cNvSpPr>
          <p:nvPr>
            <p:ph type="sldNum" sz="quarter" idx="10"/>
          </p:nvPr>
        </p:nvSpPr>
        <p:spPr/>
        <p:txBody>
          <a:bodyPr/>
          <a:lstStyle/>
          <a:p>
            <a:pPr>
              <a:defRPr/>
            </a:pPr>
            <a:fld id="{A5C5D522-5298-4E80-9256-CC8B94F01271}" type="slidenum">
              <a:rPr lang="en-US"/>
              <a:pPr>
                <a:defRPr/>
              </a:pPr>
              <a:t>7</a:t>
            </a:fld>
            <a:endParaRPr lang="en-US"/>
          </a:p>
        </p:txBody>
      </p:sp>
      <p:pic>
        <p:nvPicPr>
          <p:cNvPr id="20486" name="Picture 7" descr="cop toward car ca- 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4013" y="2309813"/>
            <a:ext cx="328930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smtClean="0">
                <a:solidFill>
                  <a:schemeClr val="tx2">
                    <a:satMod val="200000"/>
                  </a:schemeClr>
                </a:solidFill>
              </a:rPr>
              <a:t>During The Stop </a:t>
            </a:r>
            <a:r>
              <a:rPr lang="en-GB" sz="2400" dirty="0" smtClean="0">
                <a:solidFill>
                  <a:schemeClr val="tx2">
                    <a:satMod val="200000"/>
                  </a:schemeClr>
                </a:solidFill>
              </a:rPr>
              <a:t>(continued)</a:t>
            </a:r>
          </a:p>
        </p:txBody>
      </p:sp>
      <p:sp>
        <p:nvSpPr>
          <p:cNvPr id="13315" name="Rectangle 2"/>
          <p:cNvSpPr>
            <a:spLocks noGrp="1" noChangeArrowheads="1"/>
          </p:cNvSpPr>
          <p:nvPr>
            <p:ph idx="1"/>
          </p:nvPr>
        </p:nvSpPr>
        <p:spPr/>
        <p:txBody>
          <a:bodyPr rtlCol="0">
            <a:normAutofit lnSpcReduction="10000"/>
          </a:bodyPr>
          <a:lstStyle/>
          <a:p>
            <a:pPr marL="377940" indent="-377940" defTabSz="1007838" eaLnBrk="1" fontAlgn="auto" hangingPunct="1">
              <a:spcAft>
                <a:spcPts val="0"/>
              </a:spcAft>
              <a:buFont typeface="Arial" pitchFamily="34" charset="0"/>
              <a:buNone/>
              <a:defRPr/>
            </a:pPr>
            <a:r>
              <a:rPr lang="en-GB" sz="3600" dirty="0" smtClean="0"/>
              <a:t>The officer uses the 7 Step Method:</a:t>
            </a:r>
            <a:endParaRPr lang="en-US" sz="3600" dirty="0" smtClean="0"/>
          </a:p>
          <a:p>
            <a:pPr marL="377940" indent="-377940" defTabSz="1007838" eaLnBrk="1" fontAlgn="auto" hangingPunct="1">
              <a:spcAft>
                <a:spcPts val="0"/>
              </a:spcAft>
              <a:buFont typeface="Arial" pitchFamily="34" charset="0"/>
              <a:buChar char="•"/>
              <a:defRPr/>
            </a:pPr>
            <a:r>
              <a:rPr lang="en-GB" sz="3600" dirty="0" smtClean="0"/>
              <a:t>Greets and shows identification</a:t>
            </a:r>
            <a:endParaRPr lang="en-US" sz="3600" dirty="0" smtClean="0"/>
          </a:p>
          <a:p>
            <a:pPr marL="377940" indent="-377940" defTabSz="1007838" eaLnBrk="1" fontAlgn="auto" hangingPunct="1">
              <a:spcAft>
                <a:spcPts val="0"/>
              </a:spcAft>
              <a:buFont typeface="Arial" pitchFamily="34" charset="0"/>
              <a:buChar char="•"/>
              <a:defRPr/>
            </a:pPr>
            <a:r>
              <a:rPr lang="en-GB" sz="3600" dirty="0" smtClean="0"/>
              <a:t>States the violation that was committed</a:t>
            </a:r>
            <a:endParaRPr lang="en-US" sz="3600" dirty="0" smtClean="0"/>
          </a:p>
          <a:p>
            <a:pPr marL="377940" indent="-377940" defTabSz="1007838" eaLnBrk="1" fontAlgn="auto" hangingPunct="1">
              <a:spcAft>
                <a:spcPts val="0"/>
              </a:spcAft>
              <a:buFont typeface="Arial" pitchFamily="34" charset="0"/>
              <a:buChar char="•"/>
              <a:defRPr/>
            </a:pPr>
            <a:r>
              <a:rPr lang="en-GB" sz="3600" dirty="0" smtClean="0"/>
              <a:t>Asks for the driver’s identification</a:t>
            </a:r>
            <a:endParaRPr lang="en-US" sz="3600" dirty="0" smtClean="0"/>
          </a:p>
          <a:p>
            <a:pPr marL="377940" indent="-377940" defTabSz="1007838" eaLnBrk="1" fontAlgn="auto" hangingPunct="1">
              <a:spcAft>
                <a:spcPts val="0"/>
              </a:spcAft>
              <a:buFont typeface="Arial" pitchFamily="34" charset="0"/>
              <a:buChar char="•"/>
              <a:defRPr/>
            </a:pPr>
            <a:r>
              <a:rPr lang="en-GB" sz="3600" dirty="0" smtClean="0"/>
              <a:t>States an action before it is taken</a:t>
            </a:r>
            <a:endParaRPr lang="en-US" sz="3600" dirty="0" smtClean="0"/>
          </a:p>
          <a:p>
            <a:pPr marL="377940" indent="-377940" defTabSz="1007838" eaLnBrk="1" fontAlgn="auto" hangingPunct="1">
              <a:spcAft>
                <a:spcPts val="0"/>
              </a:spcAft>
              <a:buFont typeface="Arial" pitchFamily="34" charset="0"/>
              <a:buChar char="•"/>
              <a:defRPr/>
            </a:pPr>
            <a:r>
              <a:rPr lang="en-GB" sz="3600" dirty="0" smtClean="0"/>
              <a:t>Takes the stated action</a:t>
            </a:r>
            <a:endParaRPr lang="en-US" sz="3600" dirty="0" smtClean="0"/>
          </a:p>
          <a:p>
            <a:pPr marL="377940" indent="-377940" defTabSz="1007838" eaLnBrk="1" fontAlgn="auto" hangingPunct="1">
              <a:spcAft>
                <a:spcPts val="0"/>
              </a:spcAft>
              <a:buFont typeface="Arial" pitchFamily="34" charset="0"/>
              <a:buChar char="•"/>
              <a:defRPr/>
            </a:pPr>
            <a:r>
              <a:rPr lang="en-GB" sz="3600" dirty="0" smtClean="0"/>
              <a:t>Explains what the violator must do</a:t>
            </a:r>
            <a:endParaRPr lang="en-US" sz="3600" dirty="0" smtClean="0"/>
          </a:p>
          <a:p>
            <a:pPr marL="377940" indent="-377940" defTabSz="1007838" eaLnBrk="1" fontAlgn="auto" hangingPunct="1">
              <a:spcAft>
                <a:spcPts val="0"/>
              </a:spcAft>
              <a:buFont typeface="Arial" pitchFamily="34" charset="0"/>
              <a:buChar char="•"/>
              <a:defRPr/>
            </a:pPr>
            <a:r>
              <a:rPr lang="en-GB" sz="3600" dirty="0" smtClean="0"/>
              <a:t>Leaves</a:t>
            </a:r>
            <a:endParaRPr lang="en-US" sz="3600" dirty="0" smtClean="0"/>
          </a:p>
        </p:txBody>
      </p:sp>
      <p:sp>
        <p:nvSpPr>
          <p:cNvPr id="4" name="Slide Number Placeholder 3"/>
          <p:cNvSpPr>
            <a:spLocks noGrp="1"/>
          </p:cNvSpPr>
          <p:nvPr>
            <p:ph type="sldNum" sz="quarter" idx="10"/>
          </p:nvPr>
        </p:nvSpPr>
        <p:spPr/>
        <p:txBody>
          <a:bodyPr/>
          <a:lstStyle/>
          <a:p>
            <a:pPr>
              <a:defRPr/>
            </a:pPr>
            <a:fld id="{EF4F3594-9FA7-4123-80F6-DE91480F1C1D}" type="slidenum">
              <a:rPr lang="en-US"/>
              <a:pPr>
                <a:defRPr/>
              </a:pPr>
              <a:t>8</a:t>
            </a:fld>
            <a:endParaRPr lang="en-US"/>
          </a:p>
        </p:txBody>
      </p:sp>
      <p:pic>
        <p:nvPicPr>
          <p:cNvPr id="21509" name="Picture 6" descr="2 motorcyle cop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2513" y="3921125"/>
            <a:ext cx="2678112" cy="330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dir="vert"/>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rtlCol="0">
            <a:normAutofit/>
          </a:bodyPr>
          <a:lstStyle/>
          <a:p>
            <a:pPr defTabSz="1007838" eaLnBrk="1" fontAlgn="auto" hangingPunct="1">
              <a:lnSpc>
                <a:spcPct val="93000"/>
              </a:lnSpc>
              <a:spcAft>
                <a:spcPts val="0"/>
              </a:spcAft>
              <a:tabLst>
                <a:tab pos="0" algn="l"/>
                <a:tab pos="457105" algn="l"/>
                <a:tab pos="914210" algn="l"/>
                <a:tab pos="1371315" algn="l"/>
                <a:tab pos="1828420" algn="l"/>
                <a:tab pos="2285526" algn="l"/>
                <a:tab pos="2742632" algn="l"/>
                <a:tab pos="3199737" algn="l"/>
                <a:tab pos="3656842" algn="l"/>
                <a:tab pos="4113947" algn="l"/>
                <a:tab pos="4571052" algn="l"/>
                <a:tab pos="5028157" algn="l"/>
                <a:tab pos="5485262" algn="l"/>
                <a:tab pos="5942368" algn="l"/>
                <a:tab pos="6399473" algn="l"/>
                <a:tab pos="6856578" algn="l"/>
                <a:tab pos="7313683" algn="l"/>
                <a:tab pos="7770788" algn="l"/>
                <a:tab pos="8227893" algn="l"/>
                <a:tab pos="8684999" algn="l"/>
                <a:tab pos="9142104" algn="l"/>
              </a:tabLst>
              <a:defRPr/>
            </a:pPr>
            <a:r>
              <a:rPr lang="en-GB" dirty="0">
                <a:solidFill>
                  <a:schemeClr val="tx2">
                    <a:satMod val="200000"/>
                  </a:schemeClr>
                </a:solidFill>
              </a:rPr>
              <a:t>During The Stop </a:t>
            </a:r>
            <a:r>
              <a:rPr lang="en-GB" sz="2400" dirty="0">
                <a:solidFill>
                  <a:schemeClr val="tx2">
                    <a:satMod val="200000"/>
                  </a:schemeClr>
                </a:solidFill>
              </a:rPr>
              <a:t>(continued)</a:t>
            </a:r>
            <a:endParaRPr lang="en-GB" dirty="0" smtClean="0">
              <a:solidFill>
                <a:schemeClr val="tx2">
                  <a:satMod val="200000"/>
                </a:schemeClr>
              </a:solidFill>
            </a:endParaRPr>
          </a:p>
        </p:txBody>
      </p:sp>
      <p:sp>
        <p:nvSpPr>
          <p:cNvPr id="22531" name="Rectangle 2"/>
          <p:cNvSpPr>
            <a:spLocks noGrp="1" noChangeArrowheads="1"/>
          </p:cNvSpPr>
          <p:nvPr>
            <p:ph idx="1"/>
          </p:nvPr>
        </p:nvSpPr>
        <p:spPr/>
        <p:txBody>
          <a:bodyPr/>
          <a:lstStyle/>
          <a:p>
            <a:pPr eaLnBrk="1" hangingPunct="1">
              <a:buFont typeface="Arial" charset="0"/>
              <a:buNone/>
            </a:pPr>
            <a:r>
              <a:rPr lang="en-GB" sz="3600" smtClean="0"/>
              <a:t>The officer </a:t>
            </a:r>
            <a:r>
              <a:rPr lang="en-GB" sz="3600" b="1" smtClean="0"/>
              <a:t>must:</a:t>
            </a:r>
          </a:p>
          <a:p>
            <a:pPr eaLnBrk="1" hangingPunct="1"/>
            <a:r>
              <a:rPr lang="en-GB" sz="3600" smtClean="0"/>
              <a:t>Maintain sight of the violator’s hands</a:t>
            </a:r>
            <a:endParaRPr lang="en-US" sz="3600" smtClean="0"/>
          </a:p>
          <a:p>
            <a:pPr eaLnBrk="1" hangingPunct="1"/>
            <a:r>
              <a:rPr lang="en-GB" sz="3600" smtClean="0"/>
              <a:t>Look for weapons or contraband in plain view</a:t>
            </a:r>
            <a:endParaRPr lang="en-US" sz="3600" smtClean="0"/>
          </a:p>
        </p:txBody>
      </p:sp>
      <p:sp>
        <p:nvSpPr>
          <p:cNvPr id="4" name="Slide Number Placeholder 3"/>
          <p:cNvSpPr>
            <a:spLocks noGrp="1"/>
          </p:cNvSpPr>
          <p:nvPr>
            <p:ph type="sldNum" sz="quarter" idx="10"/>
          </p:nvPr>
        </p:nvSpPr>
        <p:spPr/>
        <p:txBody>
          <a:bodyPr/>
          <a:lstStyle/>
          <a:p>
            <a:pPr>
              <a:defRPr/>
            </a:pPr>
            <a:fld id="{85FA7CE0-8414-4B51-BA3B-9B28A116CAF4}" type="slidenum">
              <a:rPr lang="en-US"/>
              <a:pPr>
                <a:defRPr/>
              </a:pPr>
              <a:t>9</a:t>
            </a:fld>
            <a:endParaRPr lang="en-US"/>
          </a:p>
        </p:txBody>
      </p:sp>
      <p:pic>
        <p:nvPicPr>
          <p:cNvPr id="22533" name="Picture 8" descr="handgun-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7913" y="4008438"/>
            <a:ext cx="327660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hecke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6939D80F13D04C842068E6DAEF9091" ma:contentTypeVersion="0" ma:contentTypeDescription="Create a new document." ma:contentTypeScope="" ma:versionID="2c4aa466b8205f3fe3f2e96703bb2697">
  <xsd:schema xmlns:xsd="http://www.w3.org/2001/XMLSchema" xmlns:xs="http://www.w3.org/2001/XMLSchema" xmlns:p="http://schemas.microsoft.com/office/2006/metadata/properties" targetNamespace="http://schemas.microsoft.com/office/2006/metadata/properties" ma:root="true" ma:fieldsID="a5f38646212b75357fd8aefbef45405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9B2BD0-162E-4DFC-BEAC-3E8DD1876D50}"/>
</file>

<file path=customXml/itemProps2.xml><?xml version="1.0" encoding="utf-8"?>
<ds:datastoreItem xmlns:ds="http://schemas.openxmlformats.org/officeDocument/2006/customXml" ds:itemID="{B20CF32C-639D-4264-9420-2A853D1B1BD3}"/>
</file>

<file path=customXml/itemProps3.xml><?xml version="1.0" encoding="utf-8"?>
<ds:datastoreItem xmlns:ds="http://schemas.openxmlformats.org/officeDocument/2006/customXml" ds:itemID="{18675DB7-DF35-468A-A719-9A2413BC55BE}"/>
</file>

<file path=docProps/app.xml><?xml version="1.0" encoding="utf-8"?>
<Properties xmlns="http://schemas.openxmlformats.org/officeDocument/2006/extended-properties" xmlns:vt="http://schemas.openxmlformats.org/officeDocument/2006/docPropsVTypes">
  <Template/>
  <TotalTime>48145</TotalTime>
  <Words>1079</Words>
  <Application>Microsoft Office PowerPoint</Application>
  <PresentationFormat>Custom</PresentationFormat>
  <Paragraphs>251</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Basic Traffic Stops</vt:lpstr>
      <vt:lpstr>PowerPoint Presentation</vt:lpstr>
      <vt:lpstr>Before The Stop</vt:lpstr>
      <vt:lpstr>Before The Stop (continued)</vt:lpstr>
      <vt:lpstr>Before The Stop (continued)</vt:lpstr>
      <vt:lpstr>Before The Stop (continued)</vt:lpstr>
      <vt:lpstr>During The Stop</vt:lpstr>
      <vt:lpstr>During The Stop (continued)</vt:lpstr>
      <vt:lpstr>During The Stop (continued)</vt:lpstr>
      <vt:lpstr>During The Stop (continued)</vt:lpstr>
      <vt:lpstr>During The Stop (continued)</vt:lpstr>
      <vt:lpstr>During The Stop (continued)</vt:lpstr>
      <vt:lpstr>During The Stop (continued)</vt:lpstr>
      <vt:lpstr>During The Stop (continued)</vt:lpstr>
      <vt:lpstr>After The Stop</vt:lpstr>
      <vt:lpstr>Passengers</vt:lpstr>
      <vt:lpstr>Possible Scenarios</vt:lpstr>
      <vt:lpstr>Possible Scenarios (continued)</vt:lpstr>
      <vt:lpstr>Possible Scenarios (continued)</vt:lpstr>
      <vt:lpstr>Possible Scenarios (continued)</vt:lpstr>
      <vt:lpstr>Some Reactions of Drivers</vt:lpstr>
      <vt:lpstr>Expected Reactions of Drivers</vt:lpstr>
      <vt:lpstr>Expected Reactions of Drivers (continued)</vt:lpstr>
      <vt:lpstr>Officer Radio Procedures</vt:lpstr>
      <vt:lpstr>Call Letters</vt:lpstr>
      <vt:lpstr>Officer Radio Procedures (continued)</vt:lpstr>
      <vt:lpstr>Officer Radio Procedures (continued)</vt:lpstr>
      <vt:lpstr>Officer Radio Procedures (continued)</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Traffic Stops</dc:title>
  <dc:creator>owner</dc:creator>
  <cp:lastModifiedBy>Matthew Yardley</cp:lastModifiedBy>
  <cp:revision>47</cp:revision>
  <dcterms:modified xsi:type="dcterms:W3CDTF">2013-12-20T13:31:59Z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0x0101009B6939D80F13D04C842068E6DAEF9091</vt:lpwstr>
  </property>
  <property fmtid="{D5CDD505-2E9C-101B-9397-08002B2CF9AE}" pid="3" name="IsMyDocuments">
    <vt:bool>true</vt:bool>
  </property>
</Properties>
</file>