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86" r:id="rId3"/>
    <p:sldId id="257" r:id="rId4"/>
    <p:sldId id="258" r:id="rId5"/>
    <p:sldId id="259" r:id="rId6"/>
    <p:sldId id="260" r:id="rId7"/>
    <p:sldId id="261" r:id="rId8"/>
    <p:sldId id="285" r:id="rId9"/>
    <p:sldId id="272" r:id="rId10"/>
    <p:sldId id="262" r:id="rId11"/>
    <p:sldId id="263" r:id="rId12"/>
    <p:sldId id="273" r:id="rId13"/>
    <p:sldId id="264" r:id="rId14"/>
    <p:sldId id="265" r:id="rId15"/>
    <p:sldId id="274" r:id="rId16"/>
    <p:sldId id="275" r:id="rId17"/>
    <p:sldId id="266" r:id="rId18"/>
    <p:sldId id="267" r:id="rId19"/>
    <p:sldId id="277" r:id="rId20"/>
    <p:sldId id="278" r:id="rId21"/>
    <p:sldId id="279" r:id="rId22"/>
    <p:sldId id="280" r:id="rId23"/>
    <p:sldId id="281" r:id="rId24"/>
    <p:sldId id="282" r:id="rId25"/>
    <p:sldId id="283" r:id="rId26"/>
    <p:sldId id="268" r:id="rId27"/>
    <p:sldId id="284" r:id="rId28"/>
    <p:sldId id="269"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9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D62B936-AD21-4A63-84E9-34BC9308A6C6}" type="datetimeFigureOut">
              <a:rPr lang="en-US"/>
              <a:pPr>
                <a:defRPr/>
              </a:pPr>
              <a:t>9/24/2015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A1A0939-5E6C-479E-B506-823FC95CE517}" type="slidenum">
              <a:rPr lang="en-US"/>
              <a:pPr>
                <a:defRPr/>
              </a:pPr>
              <a:t>‹#›</a:t>
            </a:fld>
            <a:endParaRPr lang="en-US"/>
          </a:p>
        </p:txBody>
      </p:sp>
    </p:spTree>
    <p:extLst>
      <p:ext uri="{BB962C8B-B14F-4D97-AF65-F5344CB8AC3E}">
        <p14:creationId xmlns:p14="http://schemas.microsoft.com/office/powerpoint/2010/main" val="1875981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b="1">
                <a:latin typeface="Times New Roman" pitchFamily="18" charset="0"/>
                <a:cs typeface="Times New Roman"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C4DF09-597B-4286-848C-643D6A276732}" type="datetime1">
              <a:rPr lang="en-US"/>
              <a:pPr>
                <a:defRPr/>
              </a:pPr>
              <a:t>9/24/2015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Texas Education Agency, 2011. All rights reserved.</a:t>
            </a:r>
          </a:p>
        </p:txBody>
      </p:sp>
      <p:sp>
        <p:nvSpPr>
          <p:cNvPr id="6" name="Slide Number Placeholder 5"/>
          <p:cNvSpPr>
            <a:spLocks noGrp="1"/>
          </p:cNvSpPr>
          <p:nvPr>
            <p:ph type="sldNum" sz="quarter" idx="12"/>
          </p:nvPr>
        </p:nvSpPr>
        <p:spPr/>
        <p:txBody>
          <a:bodyPr/>
          <a:lstStyle>
            <a:lvl1pPr>
              <a:defRPr/>
            </a:lvl1pPr>
          </a:lstStyle>
          <a:p>
            <a:pPr>
              <a:defRPr/>
            </a:pPr>
            <a:fld id="{FB5BEB71-B10D-41C1-AC60-9B4953EA9DFB}" type="slidenum">
              <a:rPr lang="en-US"/>
              <a:pPr>
                <a:defRPr/>
              </a:pPr>
              <a:t>‹#›</a:t>
            </a:fld>
            <a:endParaRPr lang="en-US"/>
          </a:p>
        </p:txBody>
      </p:sp>
    </p:spTree>
    <p:extLst>
      <p:ext uri="{BB962C8B-B14F-4D97-AF65-F5344CB8AC3E}">
        <p14:creationId xmlns:p14="http://schemas.microsoft.com/office/powerpoint/2010/main" val="272120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7351E7-AC8F-4B4A-A8CC-385FCF7ED598}" type="datetime1">
              <a:rPr lang="en-US"/>
              <a:pPr>
                <a:defRPr/>
              </a:pPr>
              <a:t>9/24/2015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Texas Education Agency, 2011. All rights reserved.</a:t>
            </a:r>
          </a:p>
        </p:txBody>
      </p:sp>
      <p:sp>
        <p:nvSpPr>
          <p:cNvPr id="6" name="Slide Number Placeholder 5"/>
          <p:cNvSpPr>
            <a:spLocks noGrp="1"/>
          </p:cNvSpPr>
          <p:nvPr>
            <p:ph type="sldNum" sz="quarter" idx="12"/>
          </p:nvPr>
        </p:nvSpPr>
        <p:spPr/>
        <p:txBody>
          <a:bodyPr/>
          <a:lstStyle>
            <a:lvl1pPr>
              <a:defRPr/>
            </a:lvl1pPr>
          </a:lstStyle>
          <a:p>
            <a:pPr>
              <a:defRPr/>
            </a:pPr>
            <a:fld id="{5A556317-F65A-4070-96A4-B8E852F22D63}" type="slidenum">
              <a:rPr lang="en-US"/>
              <a:pPr>
                <a:defRPr/>
              </a:pPr>
              <a:t>‹#›</a:t>
            </a:fld>
            <a:endParaRPr lang="en-US"/>
          </a:p>
        </p:txBody>
      </p:sp>
    </p:spTree>
    <p:extLst>
      <p:ext uri="{BB962C8B-B14F-4D97-AF65-F5344CB8AC3E}">
        <p14:creationId xmlns:p14="http://schemas.microsoft.com/office/powerpoint/2010/main" val="160906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AAEC70-F408-438D-808F-D9E288EF11A4}" type="datetime1">
              <a:rPr lang="en-US"/>
              <a:pPr>
                <a:defRPr/>
              </a:pPr>
              <a:t>9/24/2015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Texas Education Agency, 2011. All rights reserved.</a:t>
            </a:r>
          </a:p>
        </p:txBody>
      </p:sp>
      <p:sp>
        <p:nvSpPr>
          <p:cNvPr id="6" name="Slide Number Placeholder 5"/>
          <p:cNvSpPr>
            <a:spLocks noGrp="1"/>
          </p:cNvSpPr>
          <p:nvPr>
            <p:ph type="sldNum" sz="quarter" idx="12"/>
          </p:nvPr>
        </p:nvSpPr>
        <p:spPr/>
        <p:txBody>
          <a:bodyPr/>
          <a:lstStyle>
            <a:lvl1pPr>
              <a:defRPr/>
            </a:lvl1pPr>
          </a:lstStyle>
          <a:p>
            <a:pPr>
              <a:defRPr/>
            </a:pPr>
            <a:fld id="{C30DFA05-3B15-41B6-895D-41792670DAF6}" type="slidenum">
              <a:rPr lang="en-US"/>
              <a:pPr>
                <a:defRPr/>
              </a:pPr>
              <a:t>‹#›</a:t>
            </a:fld>
            <a:endParaRPr lang="en-US"/>
          </a:p>
        </p:txBody>
      </p:sp>
    </p:spTree>
    <p:extLst>
      <p:ext uri="{BB962C8B-B14F-4D97-AF65-F5344CB8AC3E}">
        <p14:creationId xmlns:p14="http://schemas.microsoft.com/office/powerpoint/2010/main" val="411681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4BCFE2-52C2-4AE9-BFA7-636574C28304}" type="datetime1">
              <a:rPr lang="en-US"/>
              <a:pPr>
                <a:defRPr/>
              </a:pPr>
              <a:t>9/24/2015</a:t>
            </a:fld>
            <a:endParaRPr lang="en-US"/>
          </a:p>
        </p:txBody>
      </p:sp>
      <p:sp>
        <p:nvSpPr>
          <p:cNvPr id="5" name="Footer Placeholder 4"/>
          <p:cNvSpPr>
            <a:spLocks noGrp="1"/>
          </p:cNvSpPr>
          <p:nvPr>
            <p:ph type="ftr" sz="quarter" idx="11"/>
          </p:nvPr>
        </p:nvSpPr>
        <p:spPr>
          <a:xfrm>
            <a:off x="3124200" y="6324600"/>
            <a:ext cx="3581400" cy="396875"/>
          </a:xfrm>
        </p:spPr>
        <p:txBody>
          <a:bodyPr/>
          <a:lstStyle>
            <a:lvl1pPr>
              <a:defRPr/>
            </a:lvl1pPr>
          </a:lstStyle>
          <a:p>
            <a:pPr>
              <a:defRPr/>
            </a:pPr>
            <a:r>
              <a:rPr lang="en-US"/>
              <a:t>Copyright © Texas Education Agency, 2011. All rights reserved.</a:t>
            </a:r>
          </a:p>
        </p:txBody>
      </p:sp>
      <p:sp>
        <p:nvSpPr>
          <p:cNvPr id="6" name="Slide Number Placeholder 5"/>
          <p:cNvSpPr>
            <a:spLocks noGrp="1"/>
          </p:cNvSpPr>
          <p:nvPr>
            <p:ph type="sldNum" sz="quarter" idx="12"/>
          </p:nvPr>
        </p:nvSpPr>
        <p:spPr/>
        <p:txBody>
          <a:bodyPr/>
          <a:lstStyle>
            <a:lvl1pPr>
              <a:defRPr/>
            </a:lvl1pPr>
          </a:lstStyle>
          <a:p>
            <a:pPr>
              <a:defRPr/>
            </a:pPr>
            <a:fld id="{53014E02-4772-4233-A0CF-A77819BE60E8}" type="slidenum">
              <a:rPr lang="en-US"/>
              <a:pPr>
                <a:defRPr/>
              </a:pPr>
              <a:t>‹#›</a:t>
            </a:fld>
            <a:endParaRPr lang="en-US"/>
          </a:p>
        </p:txBody>
      </p:sp>
    </p:spTree>
    <p:extLst>
      <p:ext uri="{BB962C8B-B14F-4D97-AF65-F5344CB8AC3E}">
        <p14:creationId xmlns:p14="http://schemas.microsoft.com/office/powerpoint/2010/main" val="252652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E70180-7016-4A70-8559-A41892334C62}" type="datetime1">
              <a:rPr lang="en-US"/>
              <a:pPr>
                <a:defRPr/>
              </a:pPr>
              <a:t>9/24/2015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Texas Education Agency, 2011. All rights reserved.</a:t>
            </a:r>
          </a:p>
        </p:txBody>
      </p:sp>
      <p:sp>
        <p:nvSpPr>
          <p:cNvPr id="6" name="Slide Number Placeholder 5"/>
          <p:cNvSpPr>
            <a:spLocks noGrp="1"/>
          </p:cNvSpPr>
          <p:nvPr>
            <p:ph type="sldNum" sz="quarter" idx="12"/>
          </p:nvPr>
        </p:nvSpPr>
        <p:spPr/>
        <p:txBody>
          <a:bodyPr/>
          <a:lstStyle>
            <a:lvl1pPr>
              <a:defRPr/>
            </a:lvl1pPr>
          </a:lstStyle>
          <a:p>
            <a:pPr>
              <a:defRPr/>
            </a:pPr>
            <a:fld id="{C4B74680-B30C-44CF-A454-251FD877DFCB}" type="slidenum">
              <a:rPr lang="en-US"/>
              <a:pPr>
                <a:defRPr/>
              </a:pPr>
              <a:t>‹#›</a:t>
            </a:fld>
            <a:endParaRPr lang="en-US"/>
          </a:p>
        </p:txBody>
      </p:sp>
    </p:spTree>
    <p:extLst>
      <p:ext uri="{BB962C8B-B14F-4D97-AF65-F5344CB8AC3E}">
        <p14:creationId xmlns:p14="http://schemas.microsoft.com/office/powerpoint/2010/main" val="188071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902ED5-CD81-4678-922F-1CE8352659EF}" type="datetime1">
              <a:rPr lang="en-US"/>
              <a:pPr>
                <a:defRPr/>
              </a:pPr>
              <a:t>9/24/2015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Texas Education Agency, 2011. All rights reserved.</a:t>
            </a:r>
          </a:p>
        </p:txBody>
      </p:sp>
      <p:sp>
        <p:nvSpPr>
          <p:cNvPr id="7" name="Slide Number Placeholder 5"/>
          <p:cNvSpPr>
            <a:spLocks noGrp="1"/>
          </p:cNvSpPr>
          <p:nvPr>
            <p:ph type="sldNum" sz="quarter" idx="12"/>
          </p:nvPr>
        </p:nvSpPr>
        <p:spPr/>
        <p:txBody>
          <a:bodyPr/>
          <a:lstStyle>
            <a:lvl1pPr>
              <a:defRPr/>
            </a:lvl1pPr>
          </a:lstStyle>
          <a:p>
            <a:pPr>
              <a:defRPr/>
            </a:pPr>
            <a:fld id="{FE7E6395-24C9-46DD-A999-6C16197DA3DB}" type="slidenum">
              <a:rPr lang="en-US"/>
              <a:pPr>
                <a:defRPr/>
              </a:pPr>
              <a:t>‹#›</a:t>
            </a:fld>
            <a:endParaRPr lang="en-US"/>
          </a:p>
        </p:txBody>
      </p:sp>
    </p:spTree>
    <p:extLst>
      <p:ext uri="{BB962C8B-B14F-4D97-AF65-F5344CB8AC3E}">
        <p14:creationId xmlns:p14="http://schemas.microsoft.com/office/powerpoint/2010/main" val="85058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6ABF00-84E0-487D-A2A8-6DFF869C3579}" type="datetime1">
              <a:rPr lang="en-US"/>
              <a:pPr>
                <a:defRPr/>
              </a:pPr>
              <a:t>9/24/2015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Texas Education Agency, 2011. All rights reserved.</a:t>
            </a:r>
          </a:p>
        </p:txBody>
      </p:sp>
      <p:sp>
        <p:nvSpPr>
          <p:cNvPr id="9" name="Slide Number Placeholder 5"/>
          <p:cNvSpPr>
            <a:spLocks noGrp="1"/>
          </p:cNvSpPr>
          <p:nvPr>
            <p:ph type="sldNum" sz="quarter" idx="12"/>
          </p:nvPr>
        </p:nvSpPr>
        <p:spPr/>
        <p:txBody>
          <a:bodyPr/>
          <a:lstStyle>
            <a:lvl1pPr>
              <a:defRPr/>
            </a:lvl1pPr>
          </a:lstStyle>
          <a:p>
            <a:pPr>
              <a:defRPr/>
            </a:pPr>
            <a:fld id="{7AED8402-D1E6-4896-9023-5A2CB3D31F10}" type="slidenum">
              <a:rPr lang="en-US"/>
              <a:pPr>
                <a:defRPr/>
              </a:pPr>
              <a:t>‹#›</a:t>
            </a:fld>
            <a:endParaRPr lang="en-US"/>
          </a:p>
        </p:txBody>
      </p:sp>
    </p:spTree>
    <p:extLst>
      <p:ext uri="{BB962C8B-B14F-4D97-AF65-F5344CB8AC3E}">
        <p14:creationId xmlns:p14="http://schemas.microsoft.com/office/powerpoint/2010/main" val="418217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CE8266-41FD-494E-ADC1-6AE50B9A84C9}" type="datetime1">
              <a:rPr lang="en-US"/>
              <a:pPr>
                <a:defRPr/>
              </a:pPr>
              <a:t>9/24/2015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Texas Education Agency, 2011. All rights reserved.</a:t>
            </a:r>
          </a:p>
        </p:txBody>
      </p:sp>
      <p:sp>
        <p:nvSpPr>
          <p:cNvPr id="5" name="Slide Number Placeholder 5"/>
          <p:cNvSpPr>
            <a:spLocks noGrp="1"/>
          </p:cNvSpPr>
          <p:nvPr>
            <p:ph type="sldNum" sz="quarter" idx="12"/>
          </p:nvPr>
        </p:nvSpPr>
        <p:spPr/>
        <p:txBody>
          <a:bodyPr/>
          <a:lstStyle>
            <a:lvl1pPr>
              <a:defRPr/>
            </a:lvl1pPr>
          </a:lstStyle>
          <a:p>
            <a:pPr>
              <a:defRPr/>
            </a:pPr>
            <a:fld id="{384AF7EC-63D1-4C20-AF95-A1E9BB4F71D0}" type="slidenum">
              <a:rPr lang="en-US"/>
              <a:pPr>
                <a:defRPr/>
              </a:pPr>
              <a:t>‹#›</a:t>
            </a:fld>
            <a:endParaRPr lang="en-US"/>
          </a:p>
        </p:txBody>
      </p:sp>
    </p:spTree>
    <p:extLst>
      <p:ext uri="{BB962C8B-B14F-4D97-AF65-F5344CB8AC3E}">
        <p14:creationId xmlns:p14="http://schemas.microsoft.com/office/powerpoint/2010/main" val="65827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AD6121-B094-46D9-941A-5BD3D7584230}" type="datetime1">
              <a:rPr lang="en-US"/>
              <a:pPr>
                <a:defRPr/>
              </a:pPr>
              <a:t>9/24/2015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 Texas Education Agency, 2011. All rights reserved.</a:t>
            </a:r>
          </a:p>
        </p:txBody>
      </p:sp>
      <p:sp>
        <p:nvSpPr>
          <p:cNvPr id="4" name="Slide Number Placeholder 5"/>
          <p:cNvSpPr>
            <a:spLocks noGrp="1"/>
          </p:cNvSpPr>
          <p:nvPr>
            <p:ph type="sldNum" sz="quarter" idx="12"/>
          </p:nvPr>
        </p:nvSpPr>
        <p:spPr/>
        <p:txBody>
          <a:bodyPr/>
          <a:lstStyle>
            <a:lvl1pPr>
              <a:defRPr/>
            </a:lvl1pPr>
          </a:lstStyle>
          <a:p>
            <a:pPr>
              <a:defRPr/>
            </a:pPr>
            <a:fld id="{769EB2C3-574E-47D0-90FB-0ACC1391A77A}" type="slidenum">
              <a:rPr lang="en-US"/>
              <a:pPr>
                <a:defRPr/>
              </a:pPr>
              <a:t>‹#›</a:t>
            </a:fld>
            <a:endParaRPr lang="en-US"/>
          </a:p>
        </p:txBody>
      </p:sp>
    </p:spTree>
    <p:extLst>
      <p:ext uri="{BB962C8B-B14F-4D97-AF65-F5344CB8AC3E}">
        <p14:creationId xmlns:p14="http://schemas.microsoft.com/office/powerpoint/2010/main" val="77709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E62847-265D-4BD1-AACE-9A66B7304A06}" type="datetime1">
              <a:rPr lang="en-US"/>
              <a:pPr>
                <a:defRPr/>
              </a:pPr>
              <a:t>9/24/2015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Texas Education Agency, 2011. All rights reserved.</a:t>
            </a:r>
          </a:p>
        </p:txBody>
      </p:sp>
      <p:sp>
        <p:nvSpPr>
          <p:cNvPr id="7" name="Slide Number Placeholder 5"/>
          <p:cNvSpPr>
            <a:spLocks noGrp="1"/>
          </p:cNvSpPr>
          <p:nvPr>
            <p:ph type="sldNum" sz="quarter" idx="12"/>
          </p:nvPr>
        </p:nvSpPr>
        <p:spPr/>
        <p:txBody>
          <a:bodyPr/>
          <a:lstStyle>
            <a:lvl1pPr>
              <a:defRPr/>
            </a:lvl1pPr>
          </a:lstStyle>
          <a:p>
            <a:pPr>
              <a:defRPr/>
            </a:pPr>
            <a:fld id="{9580D741-47C2-41D3-BEEE-6A52D708D068}" type="slidenum">
              <a:rPr lang="en-US"/>
              <a:pPr>
                <a:defRPr/>
              </a:pPr>
              <a:t>‹#›</a:t>
            </a:fld>
            <a:endParaRPr lang="en-US"/>
          </a:p>
        </p:txBody>
      </p:sp>
    </p:spTree>
    <p:extLst>
      <p:ext uri="{BB962C8B-B14F-4D97-AF65-F5344CB8AC3E}">
        <p14:creationId xmlns:p14="http://schemas.microsoft.com/office/powerpoint/2010/main" val="2008914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3A765D9-73E6-467A-80B7-A2AF4F03AAE8}" type="datetime1">
              <a:rPr lang="en-US"/>
              <a:pPr>
                <a:defRPr/>
              </a:pPr>
              <a:t>9/24/2015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Texas Education Agency, 2011. All rights reserved.</a:t>
            </a:r>
          </a:p>
        </p:txBody>
      </p:sp>
      <p:sp>
        <p:nvSpPr>
          <p:cNvPr id="7" name="Slide Number Placeholder 5"/>
          <p:cNvSpPr>
            <a:spLocks noGrp="1"/>
          </p:cNvSpPr>
          <p:nvPr>
            <p:ph type="sldNum" sz="quarter" idx="12"/>
          </p:nvPr>
        </p:nvSpPr>
        <p:spPr/>
        <p:txBody>
          <a:bodyPr/>
          <a:lstStyle>
            <a:lvl1pPr>
              <a:defRPr/>
            </a:lvl1pPr>
          </a:lstStyle>
          <a:p>
            <a:pPr>
              <a:defRPr/>
            </a:pPr>
            <a:fld id="{9917EFB9-277C-45FE-B385-6D6BCF11D9E2}" type="slidenum">
              <a:rPr lang="en-US"/>
              <a:pPr>
                <a:defRPr/>
              </a:pPr>
              <a:t>‹#›</a:t>
            </a:fld>
            <a:endParaRPr lang="en-US"/>
          </a:p>
        </p:txBody>
      </p:sp>
    </p:spTree>
    <p:extLst>
      <p:ext uri="{BB962C8B-B14F-4D97-AF65-F5344CB8AC3E}">
        <p14:creationId xmlns:p14="http://schemas.microsoft.com/office/powerpoint/2010/main" val="228494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5A07EA2-6243-41F7-A06B-0EC92118E6F4}" type="datetime1">
              <a:rPr lang="en-US"/>
              <a:pPr>
                <a:defRPr/>
              </a:pPr>
              <a:t>9/24/2015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Times New Roman" pitchFamily="18" charset="0"/>
                <a:cs typeface="Times New Roman" pitchFamily="18" charset="0"/>
              </a:defRPr>
            </a:lvl1pPr>
          </a:lstStyle>
          <a:p>
            <a:pPr>
              <a:defRPr/>
            </a:pPr>
            <a:r>
              <a:rPr lang="en-US"/>
              <a:t>Copyright © Texas Education Agency, 2011.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AB25345-061A-4AF0-AE08-E9CF68B3EF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8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dt="0"/>
  <p:txStyles>
    <p:titleStyle>
      <a:lvl1pPr algn="l" rtl="0" eaLnBrk="0" fontAlgn="base" hangingPunct="0">
        <a:spcBef>
          <a:spcPct val="0"/>
        </a:spcBef>
        <a:spcAft>
          <a:spcPct val="0"/>
        </a:spcAft>
        <a:defRPr sz="4400" b="1" kern="1200">
          <a:solidFill>
            <a:srgbClr val="7030A0"/>
          </a:solidFill>
          <a:latin typeface="Times New Roman" pitchFamily="18" charset="0"/>
          <a:ea typeface="+mj-ea"/>
          <a:cs typeface="Times New Roman" pitchFamily="18" charset="0"/>
        </a:defRPr>
      </a:lvl1pPr>
      <a:lvl2pPr algn="l" rtl="0" eaLnBrk="0" fontAlgn="base" hangingPunct="0">
        <a:spcBef>
          <a:spcPct val="0"/>
        </a:spcBef>
        <a:spcAft>
          <a:spcPct val="0"/>
        </a:spcAft>
        <a:defRPr sz="4400" b="1">
          <a:solidFill>
            <a:srgbClr val="7030A0"/>
          </a:solidFill>
          <a:latin typeface="Times New Roman" pitchFamily="18" charset="0"/>
          <a:cs typeface="Times New Roman" pitchFamily="18" charset="0"/>
        </a:defRPr>
      </a:lvl2pPr>
      <a:lvl3pPr algn="l" rtl="0" eaLnBrk="0" fontAlgn="base" hangingPunct="0">
        <a:spcBef>
          <a:spcPct val="0"/>
        </a:spcBef>
        <a:spcAft>
          <a:spcPct val="0"/>
        </a:spcAft>
        <a:defRPr sz="4400" b="1">
          <a:solidFill>
            <a:srgbClr val="7030A0"/>
          </a:solidFill>
          <a:latin typeface="Times New Roman" pitchFamily="18" charset="0"/>
          <a:cs typeface="Times New Roman" pitchFamily="18" charset="0"/>
        </a:defRPr>
      </a:lvl3pPr>
      <a:lvl4pPr algn="l" rtl="0" eaLnBrk="0" fontAlgn="base" hangingPunct="0">
        <a:spcBef>
          <a:spcPct val="0"/>
        </a:spcBef>
        <a:spcAft>
          <a:spcPct val="0"/>
        </a:spcAft>
        <a:defRPr sz="4400" b="1">
          <a:solidFill>
            <a:srgbClr val="7030A0"/>
          </a:solidFill>
          <a:latin typeface="Times New Roman" pitchFamily="18" charset="0"/>
          <a:cs typeface="Times New Roman" pitchFamily="18" charset="0"/>
        </a:defRPr>
      </a:lvl4pPr>
      <a:lvl5pPr algn="l" rtl="0" eaLnBrk="0" fontAlgn="base" hangingPunct="0">
        <a:spcBef>
          <a:spcPct val="0"/>
        </a:spcBef>
        <a:spcAft>
          <a:spcPct val="0"/>
        </a:spcAft>
        <a:defRPr sz="4400" b="1">
          <a:solidFill>
            <a:srgbClr val="7030A0"/>
          </a:solidFill>
          <a:latin typeface="Times New Roman" pitchFamily="18" charset="0"/>
          <a:cs typeface="Times New Roman" pitchFamily="18" charset="0"/>
        </a:defRPr>
      </a:lvl5pPr>
      <a:lvl6pPr marL="457200" algn="l" rtl="0" fontAlgn="base">
        <a:spcBef>
          <a:spcPct val="0"/>
        </a:spcBef>
        <a:spcAft>
          <a:spcPct val="0"/>
        </a:spcAft>
        <a:defRPr sz="4400" b="1">
          <a:solidFill>
            <a:srgbClr val="7030A0"/>
          </a:solidFill>
          <a:latin typeface="Times New Roman" pitchFamily="18" charset="0"/>
          <a:cs typeface="Times New Roman" pitchFamily="18" charset="0"/>
        </a:defRPr>
      </a:lvl6pPr>
      <a:lvl7pPr marL="914400" algn="l" rtl="0" fontAlgn="base">
        <a:spcBef>
          <a:spcPct val="0"/>
        </a:spcBef>
        <a:spcAft>
          <a:spcPct val="0"/>
        </a:spcAft>
        <a:defRPr sz="4400" b="1">
          <a:solidFill>
            <a:srgbClr val="7030A0"/>
          </a:solidFill>
          <a:latin typeface="Times New Roman" pitchFamily="18" charset="0"/>
          <a:cs typeface="Times New Roman" pitchFamily="18" charset="0"/>
        </a:defRPr>
      </a:lvl7pPr>
      <a:lvl8pPr marL="1371600" algn="l" rtl="0" fontAlgn="base">
        <a:spcBef>
          <a:spcPct val="0"/>
        </a:spcBef>
        <a:spcAft>
          <a:spcPct val="0"/>
        </a:spcAft>
        <a:defRPr sz="4400" b="1">
          <a:solidFill>
            <a:srgbClr val="7030A0"/>
          </a:solidFill>
          <a:latin typeface="Times New Roman" pitchFamily="18" charset="0"/>
          <a:cs typeface="Times New Roman" pitchFamily="18" charset="0"/>
        </a:defRPr>
      </a:lvl8pPr>
      <a:lvl9pPr marL="1828800" algn="l" rtl="0" fontAlgn="base">
        <a:spcBef>
          <a:spcPct val="0"/>
        </a:spcBef>
        <a:spcAft>
          <a:spcPct val="0"/>
        </a:spcAft>
        <a:defRPr sz="4400" b="1">
          <a:solidFill>
            <a:srgbClr val="7030A0"/>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opyrights@tea.state.tx.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tatutes.legis.state.tx.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86000" y="4016375"/>
            <a:ext cx="7772400" cy="1470025"/>
          </a:xfrm>
        </p:spPr>
        <p:txBody>
          <a:bodyPr/>
          <a:lstStyle/>
          <a:p>
            <a:pPr eaLnBrk="1" hangingPunct="1"/>
            <a:r>
              <a:rPr lang="en-US" smtClean="0"/>
              <a:t>Elements of Crime and Categories of Punishment</a:t>
            </a:r>
          </a:p>
        </p:txBody>
      </p:sp>
      <p:sp>
        <p:nvSpPr>
          <p:cNvPr id="3" name="Subtitle 2"/>
          <p:cNvSpPr>
            <a:spLocks noGrp="1"/>
          </p:cNvSpPr>
          <p:nvPr>
            <p:ph type="subTitle" idx="1"/>
          </p:nvPr>
        </p:nvSpPr>
        <p:spPr>
          <a:xfrm>
            <a:off x="2286000" y="5410200"/>
            <a:ext cx="6400800" cy="1752600"/>
          </a:xfrm>
        </p:spPr>
        <p:txBody>
          <a:bodyPr rtlCol="0">
            <a:normAutofit/>
          </a:bodyPr>
          <a:lstStyle/>
          <a:p>
            <a:pPr eaLnBrk="1" fontAlgn="auto" hangingPunct="1">
              <a:spcAft>
                <a:spcPts val="0"/>
              </a:spcAft>
              <a:defRPr/>
            </a:pPr>
            <a:r>
              <a:rPr lang="en-US" dirty="0" smtClean="0"/>
              <a:t> </a:t>
            </a:r>
            <a:r>
              <a:rPr lang="en-US" dirty="0" smtClean="0">
                <a:solidFill>
                  <a:schemeClr val="tx1"/>
                </a:solidFill>
              </a:rPr>
              <a:t>Law Enforcement I</a:t>
            </a:r>
          </a:p>
          <a:p>
            <a:pPr eaLnBrk="1" fontAlgn="auto" hangingPunct="1">
              <a:spcAft>
                <a:spcPts val="0"/>
              </a:spcAft>
              <a:buFont typeface="Arial" pitchFamily="34" charset="0"/>
              <a:buNone/>
              <a:defRPr/>
            </a:pPr>
            <a:endParaRPr lang="en-US" dirty="0" smtClean="0"/>
          </a:p>
        </p:txBody>
      </p:sp>
      <p:pic>
        <p:nvPicPr>
          <p:cNvPr id="3076" name="Picture 5" descr="LAW_SM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6685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smtClean="0"/>
              <a:t>Instances When Crimes Go Without Punishment </a:t>
            </a:r>
            <a:endParaRPr lang="en-US" smtClean="0"/>
          </a:p>
        </p:txBody>
      </p:sp>
      <p:sp>
        <p:nvSpPr>
          <p:cNvPr id="12291" name="Content Placeholder 2"/>
          <p:cNvSpPr>
            <a:spLocks noGrp="1"/>
          </p:cNvSpPr>
          <p:nvPr>
            <p:ph idx="1"/>
          </p:nvPr>
        </p:nvSpPr>
        <p:spPr/>
        <p:txBody>
          <a:bodyPr/>
          <a:lstStyle/>
          <a:p>
            <a:pPr eaLnBrk="1" hangingPunct="1"/>
            <a:r>
              <a:rPr lang="en-US" b="1" smtClean="0"/>
              <a:t>Exceptions – when a law does not apply to a person the prosecutor must prove that the person does not have a reason to do what they are doing</a:t>
            </a:r>
          </a:p>
          <a:p>
            <a:pPr eaLnBrk="1" hangingPunct="1"/>
            <a:r>
              <a:rPr lang="en-US" b="1" smtClean="0"/>
              <a:t>Example – the penal code says an off-duty police officer can carry a sidearm without a permit</a:t>
            </a:r>
          </a:p>
        </p:txBody>
      </p:sp>
      <p:sp>
        <p:nvSpPr>
          <p:cNvPr id="5" name="Slide Number Placeholder 4"/>
          <p:cNvSpPr>
            <a:spLocks noGrp="1"/>
          </p:cNvSpPr>
          <p:nvPr>
            <p:ph type="sldNum" sz="quarter" idx="12"/>
          </p:nvPr>
        </p:nvSpPr>
        <p:spPr/>
        <p:txBody>
          <a:bodyPr/>
          <a:lstStyle/>
          <a:p>
            <a:pPr>
              <a:defRPr/>
            </a:pPr>
            <a:fld id="{A5282207-C854-4D3C-9FDC-4A4FF587A709}" type="slidenum">
              <a:rPr lang="en-US" smtClean="0"/>
              <a:pPr>
                <a:defRPr/>
              </a:pPr>
              <a:t>10</a:t>
            </a:fld>
            <a:endParaRPr lang="en-US"/>
          </a:p>
        </p:txBody>
      </p:sp>
      <p:pic>
        <p:nvPicPr>
          <p:cNvPr id="12293" name="Picture 2" descr="http://images.clipart.com/thb/thb5/CL/STGR022/broder5b/busin7/2100190.thb.jpg?hedb20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800600"/>
            <a:ext cx="178276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smtClean="0"/>
              <a:t>Instances When Crimes Go Without Punishment (continued)</a:t>
            </a:r>
            <a:endParaRPr lang="en-US" smtClean="0"/>
          </a:p>
        </p:txBody>
      </p:sp>
      <p:sp>
        <p:nvSpPr>
          <p:cNvPr id="13315" name="Content Placeholder 2"/>
          <p:cNvSpPr>
            <a:spLocks noGrp="1"/>
          </p:cNvSpPr>
          <p:nvPr>
            <p:ph idx="1"/>
          </p:nvPr>
        </p:nvSpPr>
        <p:spPr/>
        <p:txBody>
          <a:bodyPr/>
          <a:lstStyle/>
          <a:p>
            <a:pPr eaLnBrk="1" hangingPunct="1"/>
            <a:r>
              <a:rPr lang="en-GB" b="1" smtClean="0"/>
              <a:t>Defense – the person has an excuse to commit the crime</a:t>
            </a:r>
            <a:endParaRPr lang="en-US" b="1" smtClean="0"/>
          </a:p>
          <a:p>
            <a:pPr lvl="1" eaLnBrk="1" hangingPunct="1"/>
            <a:r>
              <a:rPr lang="en-GB" b="1" smtClean="0"/>
              <a:t>The prosecutor does not have to negate the existence of the defense </a:t>
            </a:r>
            <a:endParaRPr lang="en-US" b="1" smtClean="0"/>
          </a:p>
          <a:p>
            <a:pPr lvl="1" eaLnBrk="1" hangingPunct="1"/>
            <a:r>
              <a:rPr lang="en-GB" b="1" smtClean="0"/>
              <a:t>The defendant must prove this exists </a:t>
            </a:r>
            <a:endParaRPr lang="en-US" b="1" smtClean="0"/>
          </a:p>
          <a:p>
            <a:pPr lvl="1" eaLnBrk="1" hangingPunct="1"/>
            <a:r>
              <a:rPr lang="en-GB" b="1" smtClean="0"/>
              <a:t>If it exists, the court shall charge that this is a reasonable doubt and the person must be acquitted </a:t>
            </a:r>
            <a:endParaRPr lang="en-US" b="1" smtClean="0"/>
          </a:p>
        </p:txBody>
      </p:sp>
      <p:sp>
        <p:nvSpPr>
          <p:cNvPr id="5" name="Slide Number Placeholder 4"/>
          <p:cNvSpPr>
            <a:spLocks noGrp="1"/>
          </p:cNvSpPr>
          <p:nvPr>
            <p:ph type="sldNum" sz="quarter" idx="12"/>
          </p:nvPr>
        </p:nvSpPr>
        <p:spPr/>
        <p:txBody>
          <a:bodyPr/>
          <a:lstStyle/>
          <a:p>
            <a:pPr>
              <a:defRPr/>
            </a:pPr>
            <a:fld id="{29AE742B-F7D9-4389-9544-534AD99B0A5B}" type="slidenum">
              <a:rPr lang="en-US" smtClean="0"/>
              <a:pPr>
                <a:defRPr/>
              </a:pPr>
              <a:t>11</a:t>
            </a:fld>
            <a:endParaRPr lang="en-US"/>
          </a:p>
        </p:txBody>
      </p:sp>
      <p:pic>
        <p:nvPicPr>
          <p:cNvPr id="13317" name="Picture 2" descr="http://images.clipart.com/thw/thw11/CL/5433_2005010014/000803_1075_03/21028000.thb.jpg?000803_1075_0320_v__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2362200"/>
            <a:ext cx="9763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smtClean="0"/>
              <a:t>Instances When Crimes Go Without Punishment (continued)</a:t>
            </a:r>
            <a:endParaRPr lang="en-US" smtClean="0"/>
          </a:p>
        </p:txBody>
      </p:sp>
      <p:sp>
        <p:nvSpPr>
          <p:cNvPr id="14339" name="Content Placeholder 2"/>
          <p:cNvSpPr>
            <a:spLocks noGrp="1"/>
          </p:cNvSpPr>
          <p:nvPr>
            <p:ph idx="1"/>
          </p:nvPr>
        </p:nvSpPr>
        <p:spPr/>
        <p:txBody>
          <a:bodyPr/>
          <a:lstStyle/>
          <a:p>
            <a:pPr eaLnBrk="1" hangingPunct="1"/>
            <a:r>
              <a:rPr lang="en-GB" b="1" smtClean="0"/>
              <a:t>Affirmative Defense – similar to a defense</a:t>
            </a:r>
            <a:endParaRPr lang="en-US" b="1" smtClean="0"/>
          </a:p>
          <a:p>
            <a:pPr lvl="1" eaLnBrk="1" hangingPunct="1"/>
            <a:r>
              <a:rPr lang="en-GB" b="1" smtClean="0"/>
              <a:t>The prosecutor does not have to negate the existence of the defense; it’s up to the defendant </a:t>
            </a:r>
            <a:endParaRPr lang="en-US" b="1" smtClean="0"/>
          </a:p>
          <a:p>
            <a:pPr lvl="1" eaLnBrk="1" hangingPunct="1"/>
            <a:r>
              <a:rPr lang="en-GB" b="1" smtClean="0"/>
              <a:t>It must be proved by a preponderance of the evidence</a:t>
            </a:r>
            <a:endParaRPr lang="en-US" b="1" smtClean="0"/>
          </a:p>
          <a:p>
            <a:pPr lvl="1" eaLnBrk="1" hangingPunct="1"/>
            <a:r>
              <a:rPr lang="en-GB" b="1" smtClean="0"/>
              <a:t>Example</a:t>
            </a:r>
            <a:r>
              <a:rPr lang="en-GB" smtClean="0"/>
              <a:t> – </a:t>
            </a:r>
            <a:r>
              <a:rPr lang="en-GB" b="1" smtClean="0"/>
              <a:t>sexual assault/statutory rape and the three-year exception, if the victim is at least 14 and it is consensual </a:t>
            </a:r>
            <a:endParaRPr lang="en-US" b="1" smtClean="0"/>
          </a:p>
        </p:txBody>
      </p:sp>
      <p:sp>
        <p:nvSpPr>
          <p:cNvPr id="5" name="Slide Number Placeholder 4"/>
          <p:cNvSpPr>
            <a:spLocks noGrp="1"/>
          </p:cNvSpPr>
          <p:nvPr>
            <p:ph type="sldNum" sz="quarter" idx="12"/>
          </p:nvPr>
        </p:nvSpPr>
        <p:spPr/>
        <p:txBody>
          <a:bodyPr/>
          <a:lstStyle/>
          <a:p>
            <a:pPr>
              <a:defRPr/>
            </a:pPr>
            <a:fld id="{33E8931D-62B6-4A23-B44F-6FCAA06C2250}" type="slidenum">
              <a:rPr lang="en-US" smtClean="0"/>
              <a:pPr>
                <a:defRPr/>
              </a:pPr>
              <a:t>12</a:t>
            </a:fld>
            <a:endParaRPr lang="en-US"/>
          </a:p>
        </p:txBody>
      </p:sp>
      <p:pic>
        <p:nvPicPr>
          <p:cNvPr id="14341" name="Picture 2" descr="http://images.clipart.com/thb/thb5/CL/STGR022/broder5b/busin20/2098094.thb.jpg?hedb37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105400"/>
            <a:ext cx="1555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smtClean="0"/>
              <a:t>General Defenses Used in Trial </a:t>
            </a:r>
            <a:endParaRPr lang="en-US" smtClean="0"/>
          </a:p>
        </p:txBody>
      </p:sp>
      <p:sp>
        <p:nvSpPr>
          <p:cNvPr id="15363" name="Content Placeholder 2"/>
          <p:cNvSpPr>
            <a:spLocks noGrp="1"/>
          </p:cNvSpPr>
          <p:nvPr>
            <p:ph idx="1"/>
          </p:nvPr>
        </p:nvSpPr>
        <p:spPr/>
        <p:txBody>
          <a:bodyPr/>
          <a:lstStyle/>
          <a:p>
            <a:pPr eaLnBrk="1" hangingPunct="1"/>
            <a:r>
              <a:rPr lang="en-GB" b="1" smtClean="0"/>
              <a:t>Insanity</a:t>
            </a:r>
            <a:endParaRPr lang="en-US" b="1" smtClean="0"/>
          </a:p>
          <a:p>
            <a:pPr lvl="1" eaLnBrk="1" hangingPunct="1"/>
            <a:r>
              <a:rPr lang="en-GB" b="1" smtClean="0"/>
              <a:t>Affirmative defense</a:t>
            </a:r>
            <a:endParaRPr lang="en-US" b="1" smtClean="0"/>
          </a:p>
          <a:p>
            <a:pPr lvl="1" eaLnBrk="1" hangingPunct="1"/>
            <a:r>
              <a:rPr lang="en-GB" b="1" smtClean="0"/>
              <a:t>At the time of the conduct</a:t>
            </a:r>
            <a:endParaRPr lang="en-US" b="1" smtClean="0"/>
          </a:p>
          <a:p>
            <a:pPr lvl="1" eaLnBrk="1" hangingPunct="1"/>
            <a:r>
              <a:rPr lang="en-GB" b="1" smtClean="0"/>
              <a:t>Mental disease</a:t>
            </a:r>
            <a:endParaRPr lang="en-US" b="1" smtClean="0"/>
          </a:p>
          <a:p>
            <a:pPr lvl="1" eaLnBrk="1" hangingPunct="1"/>
            <a:r>
              <a:rPr lang="en-GB" b="1" smtClean="0"/>
              <a:t>Did not know the conduct was</a:t>
            </a:r>
            <a:br>
              <a:rPr lang="en-GB" b="1" smtClean="0"/>
            </a:br>
            <a:r>
              <a:rPr lang="en-GB" b="1" smtClean="0"/>
              <a:t>wrong </a:t>
            </a:r>
            <a:endParaRPr lang="en-US" b="1" smtClean="0"/>
          </a:p>
          <a:p>
            <a:pPr eaLnBrk="1" hangingPunct="1"/>
            <a:endParaRPr lang="en-US" smtClean="0"/>
          </a:p>
        </p:txBody>
      </p:sp>
      <p:sp>
        <p:nvSpPr>
          <p:cNvPr id="5" name="Slide Number Placeholder 4"/>
          <p:cNvSpPr>
            <a:spLocks noGrp="1"/>
          </p:cNvSpPr>
          <p:nvPr>
            <p:ph type="sldNum" sz="quarter" idx="12"/>
          </p:nvPr>
        </p:nvSpPr>
        <p:spPr/>
        <p:txBody>
          <a:bodyPr/>
          <a:lstStyle/>
          <a:p>
            <a:pPr>
              <a:defRPr/>
            </a:pPr>
            <a:fld id="{F4493FFF-F981-42C3-BDC8-9E70D0422BFE}" type="slidenum">
              <a:rPr lang="en-US" smtClean="0"/>
              <a:pPr>
                <a:defRPr/>
              </a:pPr>
              <a:t>13</a:t>
            </a:fld>
            <a:endParaRPr lang="en-US"/>
          </a:p>
        </p:txBody>
      </p:sp>
      <p:pic>
        <p:nvPicPr>
          <p:cNvPr id="15365" name="Picture 2" descr="http://images.clipart.com/thw/thw11/CL/5433_2005010014/000803_1052_37/20020560.thb.jpg?000803_1052_3746_v__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752600"/>
            <a:ext cx="182245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smtClean="0"/>
              <a:t>General Defenses Used in Trial </a:t>
            </a:r>
            <a:br>
              <a:rPr lang="en-GB" smtClean="0"/>
            </a:br>
            <a:r>
              <a:rPr lang="en-GB" smtClean="0"/>
              <a:t>(continued)</a:t>
            </a:r>
            <a:endParaRPr lang="en-US" smtClean="0"/>
          </a:p>
        </p:txBody>
      </p:sp>
      <p:sp>
        <p:nvSpPr>
          <p:cNvPr id="16387" name="Content Placeholder 2"/>
          <p:cNvSpPr>
            <a:spLocks noGrp="1"/>
          </p:cNvSpPr>
          <p:nvPr>
            <p:ph idx="1"/>
          </p:nvPr>
        </p:nvSpPr>
        <p:spPr/>
        <p:txBody>
          <a:bodyPr/>
          <a:lstStyle/>
          <a:p>
            <a:pPr eaLnBrk="1" hangingPunct="1"/>
            <a:r>
              <a:rPr lang="en-GB" b="1" smtClean="0"/>
              <a:t>Mistake of Fact</a:t>
            </a:r>
            <a:endParaRPr lang="en-US" b="1" smtClean="0"/>
          </a:p>
          <a:p>
            <a:pPr lvl="1" eaLnBrk="1" hangingPunct="1"/>
            <a:r>
              <a:rPr lang="en-GB" b="1" smtClean="0"/>
              <a:t>Is a defense </a:t>
            </a:r>
            <a:endParaRPr lang="en-US" b="1" smtClean="0"/>
          </a:p>
          <a:p>
            <a:pPr lvl="1" eaLnBrk="1" hangingPunct="1"/>
            <a:r>
              <a:rPr lang="en-GB" b="1" smtClean="0"/>
              <a:t>The perception of the facts by the actor is mistaken</a:t>
            </a:r>
            <a:endParaRPr lang="en-US" b="1" smtClean="0"/>
          </a:p>
          <a:p>
            <a:pPr lvl="1" eaLnBrk="1" hangingPunct="1"/>
            <a:r>
              <a:rPr lang="en-GB" b="1" smtClean="0"/>
              <a:t>Has to be reasonable </a:t>
            </a:r>
            <a:endParaRPr lang="en-US" b="1" smtClean="0"/>
          </a:p>
        </p:txBody>
      </p:sp>
      <p:sp>
        <p:nvSpPr>
          <p:cNvPr id="5" name="Slide Number Placeholder 4"/>
          <p:cNvSpPr>
            <a:spLocks noGrp="1"/>
          </p:cNvSpPr>
          <p:nvPr>
            <p:ph type="sldNum" sz="quarter" idx="12"/>
          </p:nvPr>
        </p:nvSpPr>
        <p:spPr/>
        <p:txBody>
          <a:bodyPr/>
          <a:lstStyle/>
          <a:p>
            <a:pPr>
              <a:defRPr/>
            </a:pPr>
            <a:fld id="{A5C23781-FC44-4AD8-ABB9-E7CBDA6546D4}" type="slidenum">
              <a:rPr lang="en-US" smtClean="0"/>
              <a:pPr>
                <a:defRPr/>
              </a:pPr>
              <a:t>14</a:t>
            </a:fld>
            <a:endParaRPr lang="en-US"/>
          </a:p>
        </p:txBody>
      </p:sp>
      <p:pic>
        <p:nvPicPr>
          <p:cNvPr id="16389" name="Picture 2" descr="http://images.clipart.com/thw/thw11/CL/5433_2005010014/000803_1055_09/20445794.thb.jpg?000803_1055_0969_v__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276600"/>
            <a:ext cx="21272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mtClean="0"/>
              <a:t>General Defenses Used in Trial </a:t>
            </a:r>
            <a:br>
              <a:rPr lang="en-GB" smtClean="0"/>
            </a:br>
            <a:r>
              <a:rPr lang="en-GB" smtClean="0"/>
              <a:t>(continued)</a:t>
            </a:r>
            <a:endParaRPr lang="en-US" smtClean="0"/>
          </a:p>
        </p:txBody>
      </p:sp>
      <p:sp>
        <p:nvSpPr>
          <p:cNvPr id="17411" name="Content Placeholder 2"/>
          <p:cNvSpPr>
            <a:spLocks noGrp="1"/>
          </p:cNvSpPr>
          <p:nvPr>
            <p:ph idx="1"/>
          </p:nvPr>
        </p:nvSpPr>
        <p:spPr/>
        <p:txBody>
          <a:bodyPr/>
          <a:lstStyle/>
          <a:p>
            <a:pPr eaLnBrk="1" hangingPunct="1"/>
            <a:r>
              <a:rPr lang="en-GB" b="1" smtClean="0"/>
              <a:t>Mistake of Law </a:t>
            </a:r>
            <a:r>
              <a:rPr lang="en-US" b="1" smtClean="0"/>
              <a:t>– </a:t>
            </a:r>
            <a:r>
              <a:rPr lang="en-GB" b="1" smtClean="0"/>
              <a:t>ignorance of a law is not an excuse for breaking that law</a:t>
            </a:r>
            <a:r>
              <a:rPr lang="en-GB" b="1" i="1" smtClean="0"/>
              <a:t> </a:t>
            </a:r>
            <a:endParaRPr lang="en-US" b="1" smtClean="0"/>
          </a:p>
          <a:p>
            <a:pPr eaLnBrk="1" hangingPunct="1"/>
            <a:r>
              <a:rPr lang="en-GB" b="1" smtClean="0"/>
              <a:t>Intoxication </a:t>
            </a:r>
            <a:r>
              <a:rPr lang="en-US" b="1" smtClean="0"/>
              <a:t>– v</a:t>
            </a:r>
            <a:r>
              <a:rPr lang="en-GB" b="1" smtClean="0"/>
              <a:t>oluntary intoxication is not a defense</a:t>
            </a:r>
            <a:endParaRPr lang="en-US" b="1" smtClean="0"/>
          </a:p>
        </p:txBody>
      </p:sp>
      <p:sp>
        <p:nvSpPr>
          <p:cNvPr id="5" name="Slide Number Placeholder 4"/>
          <p:cNvSpPr>
            <a:spLocks noGrp="1"/>
          </p:cNvSpPr>
          <p:nvPr>
            <p:ph type="sldNum" sz="quarter" idx="12"/>
          </p:nvPr>
        </p:nvSpPr>
        <p:spPr/>
        <p:txBody>
          <a:bodyPr/>
          <a:lstStyle/>
          <a:p>
            <a:pPr>
              <a:defRPr/>
            </a:pPr>
            <a:fld id="{669E9482-F91B-42E5-83F4-424D8F0865BA}" type="slidenum">
              <a:rPr lang="en-US" smtClean="0"/>
              <a:pPr>
                <a:defRPr/>
              </a:pPr>
              <a:t>15</a:t>
            </a:fld>
            <a:endParaRPr lang="en-US"/>
          </a:p>
        </p:txBody>
      </p:sp>
      <p:pic>
        <p:nvPicPr>
          <p:cNvPr id="17413" name="Picture 2" descr="http://images.clipart.com/thw/thw11/CL/5433_2005010014/000803_1055_85/20464688.thb.jpg?000803_1055_8555_v__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4290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mtClean="0"/>
              <a:t>General Defenses Used in Trial </a:t>
            </a:r>
            <a:br>
              <a:rPr lang="en-GB" smtClean="0"/>
            </a:br>
            <a:r>
              <a:rPr lang="en-GB" smtClean="0"/>
              <a:t>(continued)</a:t>
            </a:r>
            <a:endParaRPr lang="en-US" smtClean="0"/>
          </a:p>
        </p:txBody>
      </p:sp>
      <p:sp>
        <p:nvSpPr>
          <p:cNvPr id="18435" name="Content Placeholder 2"/>
          <p:cNvSpPr>
            <a:spLocks noGrp="1"/>
          </p:cNvSpPr>
          <p:nvPr>
            <p:ph idx="1"/>
          </p:nvPr>
        </p:nvSpPr>
        <p:spPr/>
        <p:txBody>
          <a:bodyPr/>
          <a:lstStyle/>
          <a:p>
            <a:pPr eaLnBrk="1" hangingPunct="1"/>
            <a:r>
              <a:rPr lang="en-GB" b="1" smtClean="0"/>
              <a:t>Duress</a:t>
            </a:r>
            <a:endParaRPr lang="en-US" b="1" smtClean="0"/>
          </a:p>
          <a:p>
            <a:pPr lvl="1" eaLnBrk="1" hangingPunct="1"/>
            <a:r>
              <a:rPr lang="en-GB" b="1" smtClean="0"/>
              <a:t>Affirmative defense </a:t>
            </a:r>
            <a:endParaRPr lang="en-US" b="1" smtClean="0"/>
          </a:p>
          <a:p>
            <a:pPr lvl="1" eaLnBrk="1" hangingPunct="1"/>
            <a:r>
              <a:rPr lang="en-GB" b="1" smtClean="0"/>
              <a:t>Not guilty if forced to commit the crime because of the threat of death or serious bodily injury to himself or another</a:t>
            </a:r>
            <a:endParaRPr lang="en-US" b="1" smtClean="0"/>
          </a:p>
          <a:p>
            <a:pPr lvl="1" eaLnBrk="1" hangingPunct="1"/>
            <a:r>
              <a:rPr lang="en-GB" b="1" smtClean="0"/>
              <a:t>Does not apply if the person intentionally, knowingly, or recklessly put himself in that position</a:t>
            </a:r>
            <a:endParaRPr lang="en-US" b="1" smtClean="0"/>
          </a:p>
        </p:txBody>
      </p:sp>
      <p:sp>
        <p:nvSpPr>
          <p:cNvPr id="5" name="Slide Number Placeholder 4"/>
          <p:cNvSpPr>
            <a:spLocks noGrp="1"/>
          </p:cNvSpPr>
          <p:nvPr>
            <p:ph type="sldNum" sz="quarter" idx="12"/>
          </p:nvPr>
        </p:nvSpPr>
        <p:spPr/>
        <p:txBody>
          <a:bodyPr/>
          <a:lstStyle/>
          <a:p>
            <a:pPr>
              <a:defRPr/>
            </a:pPr>
            <a:fld id="{00F22F8F-F531-4506-9026-317868DD2E8E}" type="slidenum">
              <a:rPr lang="en-US" smtClean="0"/>
              <a:pPr>
                <a:defRPr/>
              </a:pPr>
              <a:t>16</a:t>
            </a:fld>
            <a:endParaRPr lang="en-US"/>
          </a:p>
        </p:txBody>
      </p:sp>
      <p:pic>
        <p:nvPicPr>
          <p:cNvPr id="18437" name="Picture 2" descr="http://images.clipart.com/thw/thw11/CL/5433_2005010014/000803_1064_83/20774827.thb.jpg?000803_1064_8388_v__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066800"/>
            <a:ext cx="112236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smtClean="0"/>
              <a:t>General Defenses Used in Trial </a:t>
            </a:r>
            <a:br>
              <a:rPr lang="en-GB" smtClean="0"/>
            </a:br>
            <a:r>
              <a:rPr lang="en-GB" smtClean="0"/>
              <a:t>(continued)</a:t>
            </a:r>
            <a:endParaRPr lang="en-US" smtClean="0"/>
          </a:p>
        </p:txBody>
      </p:sp>
      <p:sp>
        <p:nvSpPr>
          <p:cNvPr id="5" name="Slide Number Placeholder 4"/>
          <p:cNvSpPr>
            <a:spLocks noGrp="1"/>
          </p:cNvSpPr>
          <p:nvPr>
            <p:ph type="sldNum" sz="quarter" idx="12"/>
          </p:nvPr>
        </p:nvSpPr>
        <p:spPr/>
        <p:txBody>
          <a:bodyPr/>
          <a:lstStyle/>
          <a:p>
            <a:pPr>
              <a:defRPr/>
            </a:pPr>
            <a:fld id="{E3B7C800-8BC5-4936-A8E6-5A470C66D940}" type="slidenum">
              <a:rPr lang="en-US" smtClean="0"/>
              <a:pPr>
                <a:defRPr/>
              </a:pPr>
              <a:t>17</a:t>
            </a:fld>
            <a:endParaRPr lang="en-US"/>
          </a:p>
        </p:txBody>
      </p:sp>
      <p:sp>
        <p:nvSpPr>
          <p:cNvPr id="19460" name="Content Placeholder 5"/>
          <p:cNvSpPr>
            <a:spLocks noGrp="1"/>
          </p:cNvSpPr>
          <p:nvPr>
            <p:ph idx="1"/>
          </p:nvPr>
        </p:nvSpPr>
        <p:spPr/>
        <p:txBody>
          <a:bodyPr/>
          <a:lstStyle/>
          <a:p>
            <a:pPr eaLnBrk="1" hangingPunct="1"/>
            <a:r>
              <a:rPr lang="en-GB" b="1" smtClean="0"/>
              <a:t>Entrapment</a:t>
            </a:r>
            <a:endParaRPr lang="en-US" b="1" smtClean="0"/>
          </a:p>
          <a:p>
            <a:pPr lvl="1" eaLnBrk="1" hangingPunct="1"/>
            <a:r>
              <a:rPr lang="en-GB" b="1" smtClean="0"/>
              <a:t>Opportunity vs. persuasion</a:t>
            </a:r>
            <a:endParaRPr lang="en-US" b="1" smtClean="0"/>
          </a:p>
          <a:p>
            <a:pPr lvl="1" eaLnBrk="1" hangingPunct="1"/>
            <a:r>
              <a:rPr lang="en-GB" b="1" smtClean="0"/>
              <a:t>If the law enforcement officer induced the person to commit the crime then this defense applies</a:t>
            </a:r>
            <a:endParaRPr lang="en-US" b="1" smtClean="0"/>
          </a:p>
          <a:p>
            <a:pPr lvl="1" eaLnBrk="1" hangingPunct="1"/>
            <a:r>
              <a:rPr lang="en-GB" b="1" smtClean="0"/>
              <a:t>Examples – bait cars and undercover agents</a:t>
            </a:r>
            <a:r>
              <a:rPr lang="en-GB" b="1" i="1" smtClean="0"/>
              <a:t> </a:t>
            </a:r>
            <a:endParaRPr lang="en-US" b="1" smtClean="0"/>
          </a:p>
          <a:p>
            <a:pPr eaLnBrk="1" hangingPunct="1"/>
            <a:endParaRPr lang="en-US" smtClean="0"/>
          </a:p>
        </p:txBody>
      </p:sp>
      <p:pic>
        <p:nvPicPr>
          <p:cNvPr id="19461" name="Picture 2" descr="http://images.clipart.com/thw/thw11/CL/5344_2005010018/000803_1074_76/22402995.thb.jpg?000803_1074_7634_v__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313" y="4572000"/>
            <a:ext cx="10874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smtClean="0"/>
              <a:t>Punishments</a:t>
            </a:r>
            <a:endParaRPr lang="en-US" smtClean="0"/>
          </a:p>
        </p:txBody>
      </p:sp>
      <p:sp>
        <p:nvSpPr>
          <p:cNvPr id="20483" name="Content Placeholder 2"/>
          <p:cNvSpPr>
            <a:spLocks noGrp="1"/>
          </p:cNvSpPr>
          <p:nvPr>
            <p:ph idx="1"/>
          </p:nvPr>
        </p:nvSpPr>
        <p:spPr/>
        <p:txBody>
          <a:bodyPr/>
          <a:lstStyle/>
          <a:p>
            <a:pPr eaLnBrk="1" hangingPunct="1"/>
            <a:r>
              <a:rPr lang="en-GB" b="1" smtClean="0"/>
              <a:t>Class C Misdemeanor </a:t>
            </a:r>
            <a:endParaRPr lang="en-US" b="1" smtClean="0"/>
          </a:p>
          <a:p>
            <a:pPr lvl="1" eaLnBrk="1" hangingPunct="1"/>
            <a:r>
              <a:rPr lang="en-GB" b="1" smtClean="0"/>
              <a:t>Fine not to exceed $500</a:t>
            </a:r>
            <a:endParaRPr lang="en-US" b="1" smtClean="0"/>
          </a:p>
          <a:p>
            <a:pPr lvl="1" eaLnBrk="1" hangingPunct="1"/>
            <a:r>
              <a:rPr lang="en-GB" b="1" smtClean="0"/>
              <a:t>Example – speeding ticket</a:t>
            </a:r>
            <a:endParaRPr lang="en-US" b="1" smtClean="0"/>
          </a:p>
        </p:txBody>
      </p:sp>
      <p:sp>
        <p:nvSpPr>
          <p:cNvPr id="5" name="Slide Number Placeholder 4"/>
          <p:cNvSpPr>
            <a:spLocks noGrp="1"/>
          </p:cNvSpPr>
          <p:nvPr>
            <p:ph type="sldNum" sz="quarter" idx="12"/>
          </p:nvPr>
        </p:nvSpPr>
        <p:spPr/>
        <p:txBody>
          <a:bodyPr/>
          <a:lstStyle/>
          <a:p>
            <a:pPr>
              <a:defRPr/>
            </a:pPr>
            <a:fld id="{01BD6EEA-AB9D-4B86-8261-517DFE65A82F}" type="slidenum">
              <a:rPr lang="en-US" smtClean="0"/>
              <a:pPr>
                <a:defRPr/>
              </a:pPr>
              <a:t>18</a:t>
            </a:fld>
            <a:endParaRPr lang="en-US"/>
          </a:p>
        </p:txBody>
      </p:sp>
      <p:pic>
        <p:nvPicPr>
          <p:cNvPr id="20485" name="Picture 2" descr="http://images.clipart.com/thw/thw11/CL/5433_2005010014/000803_1064_83/20775467.thb.jpg?000803_1064_8389_v__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05200"/>
            <a:ext cx="28225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GB" smtClean="0"/>
              <a:t>Punishments (continued)</a:t>
            </a:r>
            <a:endParaRPr lang="en-US" smtClean="0"/>
          </a:p>
        </p:txBody>
      </p:sp>
      <p:sp>
        <p:nvSpPr>
          <p:cNvPr id="5" name="Slide Number Placeholder 4"/>
          <p:cNvSpPr>
            <a:spLocks noGrp="1"/>
          </p:cNvSpPr>
          <p:nvPr>
            <p:ph type="sldNum" sz="quarter" idx="12"/>
          </p:nvPr>
        </p:nvSpPr>
        <p:spPr/>
        <p:txBody>
          <a:bodyPr/>
          <a:lstStyle/>
          <a:p>
            <a:pPr>
              <a:defRPr/>
            </a:pPr>
            <a:fld id="{D719FF2E-BDCD-4CDD-8E37-FB26D7E37292}" type="slidenum">
              <a:rPr lang="en-US" smtClean="0"/>
              <a:pPr>
                <a:defRPr/>
              </a:pPr>
              <a:t>19</a:t>
            </a:fld>
            <a:endParaRPr lang="en-US"/>
          </a:p>
        </p:txBody>
      </p:sp>
      <p:sp>
        <p:nvSpPr>
          <p:cNvPr id="21508" name="Content Placeholder 5"/>
          <p:cNvSpPr>
            <a:spLocks noGrp="1"/>
          </p:cNvSpPr>
          <p:nvPr>
            <p:ph idx="1"/>
          </p:nvPr>
        </p:nvSpPr>
        <p:spPr/>
        <p:txBody>
          <a:bodyPr/>
          <a:lstStyle/>
          <a:p>
            <a:pPr eaLnBrk="1" hangingPunct="1"/>
            <a:r>
              <a:rPr lang="en-GB" b="1" smtClean="0"/>
              <a:t>Class B Misdemeanor </a:t>
            </a:r>
            <a:endParaRPr lang="en-US" b="1" smtClean="0"/>
          </a:p>
          <a:p>
            <a:pPr lvl="1" eaLnBrk="1" hangingPunct="1"/>
            <a:r>
              <a:rPr lang="en-GB" b="1" smtClean="0"/>
              <a:t>Fine not to exceed $2000</a:t>
            </a:r>
            <a:endParaRPr lang="en-US" b="1" smtClean="0"/>
          </a:p>
          <a:p>
            <a:pPr lvl="1" eaLnBrk="1" hangingPunct="1"/>
            <a:r>
              <a:rPr lang="en-GB" b="1" smtClean="0"/>
              <a:t>Up to 180 days in jail</a:t>
            </a:r>
            <a:endParaRPr lang="en-US" b="1" smtClean="0"/>
          </a:p>
          <a:p>
            <a:pPr lvl="1" eaLnBrk="1" hangingPunct="1"/>
            <a:r>
              <a:rPr lang="en-GB" b="1" smtClean="0"/>
              <a:t>Or both</a:t>
            </a:r>
            <a:endParaRPr lang="en-US" b="1" smtClean="0"/>
          </a:p>
          <a:p>
            <a:pPr lvl="1" eaLnBrk="1" hangingPunct="1"/>
            <a:r>
              <a:rPr lang="en-GB" b="1" smtClean="0"/>
              <a:t>Example – DWI</a:t>
            </a:r>
            <a:endParaRPr lang="en-US" b="1" smtClean="0"/>
          </a:p>
          <a:p>
            <a:pPr eaLnBrk="1" hangingPunct="1"/>
            <a:endParaRPr lang="en-US" smtClean="0"/>
          </a:p>
        </p:txBody>
      </p:sp>
      <p:pic>
        <p:nvPicPr>
          <p:cNvPr id="21509" name="Picture 2" descr="http://images.clipart.com/thb/thb8/CL/pub5397_070313/37189197.thb.jpg?100162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822575"/>
            <a:ext cx="30067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indent="0">
              <a:lnSpc>
                <a:spcPct val="80000"/>
              </a:lnSpc>
              <a:buClr>
                <a:schemeClr val="accent1"/>
              </a:buClr>
              <a:buSzPct val="85000"/>
              <a:buFont typeface="Arial" charset="0"/>
              <a:buNone/>
              <a:defRPr/>
            </a:pPr>
            <a:r>
              <a:rPr lang="en-US" sz="1600" b="1" dirty="0" smtClean="0"/>
              <a:t>Copyright and Terms of Service</a:t>
            </a:r>
          </a:p>
          <a:p>
            <a:pPr marL="274320" indent="-274320">
              <a:lnSpc>
                <a:spcPct val="80000"/>
              </a:lnSpc>
              <a:buClr>
                <a:schemeClr val="accent1"/>
              </a:buClr>
              <a:buSzPct val="85000"/>
              <a:defRPr/>
            </a:pPr>
            <a:endParaRPr lang="en-US" sz="1600" dirty="0" smtClean="0"/>
          </a:p>
          <a:p>
            <a:pPr marL="0" indent="0">
              <a:lnSpc>
                <a:spcPct val="80000"/>
              </a:lnSpc>
              <a:buClr>
                <a:schemeClr val="accent1"/>
              </a:buClr>
              <a:buSzPct val="85000"/>
              <a:buFont typeface="Arial" charset="0"/>
              <a:buNone/>
              <a:defRPr/>
            </a:pPr>
            <a:r>
              <a:rPr lang="en-US" sz="1600" dirty="0" smtClean="0"/>
              <a:t>Copyright © Texas Education Agency, 2011. </a:t>
            </a:r>
            <a:r>
              <a:rPr lang="en-US" sz="1600" dirty="0"/>
              <a:t>These </a:t>
            </a:r>
            <a:r>
              <a:rPr lang="en-US" sz="1600" dirty="0" smtClean="0"/>
              <a:t>m</a:t>
            </a:r>
            <a:r>
              <a:rPr lang="en-US" sz="1600" dirty="0"/>
              <a:t>aterials are copyrighted © and trademarked ™ as the property of the Texas Education Agency (TEA) and may not be reproduced without the express written permission of TEA, except under the following conditions:</a:t>
            </a:r>
          </a:p>
          <a:p>
            <a:pPr eaLnBrk="1" fontAlgn="auto" hangingPunct="1">
              <a:lnSpc>
                <a:spcPct val="80000"/>
              </a:lnSpc>
              <a:spcAft>
                <a:spcPts val="0"/>
              </a:spcAft>
              <a:buClr>
                <a:schemeClr val="accent1"/>
              </a:buClr>
              <a:buSzPct val="85000"/>
              <a:buFont typeface="Arial" charset="0"/>
              <a:buNone/>
              <a:defRPr/>
            </a:pPr>
            <a:endParaRPr lang="en-US" sz="1600" dirty="0"/>
          </a:p>
          <a:p>
            <a:pPr marL="274320" indent="-274320" eaLnBrk="1" fontAlgn="auto" hangingPunct="1">
              <a:lnSpc>
                <a:spcPct val="80000"/>
              </a:lnSpc>
              <a:spcAft>
                <a:spcPts val="600"/>
              </a:spcAft>
              <a:buClr>
                <a:schemeClr val="accent1"/>
              </a:buClr>
              <a:buSzPct val="85000"/>
              <a:buFont typeface="Arial" charset="0"/>
              <a:buNone/>
              <a:defRPr/>
            </a:pPr>
            <a:r>
              <a:rPr lang="en-US" sz="1600" dirty="0"/>
              <a:t>1)  Texas public school districts, charter schools, and Education Service Centers may reproduce and use copies of the Materials and Related Materials for the districts’ and schools’ educational use without obtaining permission from TEA.</a:t>
            </a:r>
          </a:p>
          <a:p>
            <a:pPr marL="274320" indent="-274320" eaLnBrk="1" fontAlgn="auto" hangingPunct="1">
              <a:lnSpc>
                <a:spcPct val="80000"/>
              </a:lnSpc>
              <a:spcAft>
                <a:spcPts val="600"/>
              </a:spcAft>
              <a:buClr>
                <a:schemeClr val="accent1"/>
              </a:buClr>
              <a:buSzPct val="85000"/>
              <a:buFont typeface="Arial" charset="0"/>
              <a:buNone/>
              <a:defRPr/>
            </a:pPr>
            <a:r>
              <a:rPr lang="en-US" sz="1600" dirty="0"/>
              <a:t>2)  Residents of the state of Texas may reproduce and use copies of the Materials and Related Materials for individual personal use only, without obtaining written permission of TEA.</a:t>
            </a:r>
          </a:p>
          <a:p>
            <a:pPr marL="274320" indent="-274320" eaLnBrk="1" fontAlgn="auto" hangingPunct="1">
              <a:lnSpc>
                <a:spcPct val="80000"/>
              </a:lnSpc>
              <a:spcAft>
                <a:spcPts val="600"/>
              </a:spcAft>
              <a:buClr>
                <a:schemeClr val="accent1"/>
              </a:buClr>
              <a:buSzPct val="85000"/>
              <a:buFont typeface="Arial" charset="0"/>
              <a:buNone/>
              <a:defRPr/>
            </a:pPr>
            <a:r>
              <a:rPr lang="en-US" sz="1600" dirty="0"/>
              <a:t>3)  Any portion reproduced must be reproduced in its entirety and remain unedited, unaltered and unchanged in any way.</a:t>
            </a:r>
          </a:p>
          <a:p>
            <a:pPr marL="274320" indent="-274320" eaLnBrk="1" fontAlgn="auto" hangingPunct="1">
              <a:lnSpc>
                <a:spcPct val="80000"/>
              </a:lnSpc>
              <a:spcAft>
                <a:spcPts val="0"/>
              </a:spcAft>
              <a:buClr>
                <a:schemeClr val="accent1"/>
              </a:buClr>
              <a:buSzPct val="85000"/>
              <a:buFont typeface="Arial" charset="0"/>
              <a:buNone/>
              <a:defRPr/>
            </a:pPr>
            <a:r>
              <a:rPr lang="en-US" sz="1600" dirty="0"/>
              <a:t>4)  No monetary charge can be made for the reproduced materials or any document containing them; however, a reasonable charge to cover only the cost of reproduction and distribution may be charged.</a:t>
            </a:r>
          </a:p>
          <a:p>
            <a:pPr marL="274320" indent="-274320" eaLnBrk="1" fontAlgn="auto" hangingPunct="1">
              <a:lnSpc>
                <a:spcPct val="80000"/>
              </a:lnSpc>
              <a:spcAft>
                <a:spcPts val="0"/>
              </a:spcAft>
              <a:buClr>
                <a:schemeClr val="accent1"/>
              </a:buClr>
              <a:buSzPct val="85000"/>
              <a:buFont typeface="Arial" charset="0"/>
              <a:buNone/>
              <a:defRPr/>
            </a:pPr>
            <a:endParaRPr lang="en-US" sz="1600" dirty="0"/>
          </a:p>
          <a:p>
            <a:pPr eaLnBrk="1" fontAlgn="auto" hangingPunct="1">
              <a:lnSpc>
                <a:spcPct val="80000"/>
              </a:lnSpc>
              <a:spcAft>
                <a:spcPts val="0"/>
              </a:spcAft>
              <a:buClr>
                <a:schemeClr val="accent1"/>
              </a:buClr>
              <a:buSzPct val="85000"/>
              <a:buFont typeface="Arial" charset="0"/>
              <a:buNone/>
              <a:defRPr/>
            </a:pPr>
            <a:r>
              <a:rPr lang="en-US" sz="1600" dirty="0"/>
              <a:t>Private entities or persons located in Texas that are </a:t>
            </a:r>
            <a:r>
              <a:rPr lang="en-US" sz="1600" b="1" dirty="0"/>
              <a:t>not</a:t>
            </a:r>
            <a:r>
              <a:rPr lang="en-US" sz="1600" dirty="0"/>
              <a:t> Texas public school districts, Texas Education Service Centers, or Texas charter schools or any entity, whether public or private, educational or non-educational, located </a:t>
            </a:r>
            <a:r>
              <a:rPr lang="en-US" sz="1600" b="1" dirty="0"/>
              <a:t>outside the state of Texas</a:t>
            </a:r>
            <a:r>
              <a:rPr lang="en-US" sz="1600" dirty="0"/>
              <a:t> </a:t>
            </a:r>
            <a:r>
              <a:rPr lang="en-US" sz="1600" i="1" dirty="0"/>
              <a:t>MUST</a:t>
            </a:r>
            <a:r>
              <a:rPr lang="en-US" sz="1600" dirty="0"/>
              <a:t> obtain written approval from TEA and will be required to enter into a license agreement that may involve the payment of a licensing fee or a royalty.</a:t>
            </a:r>
          </a:p>
          <a:p>
            <a:pPr marL="274320" indent="-274320" eaLnBrk="1" fontAlgn="auto" hangingPunct="1">
              <a:lnSpc>
                <a:spcPct val="80000"/>
              </a:lnSpc>
              <a:spcAft>
                <a:spcPts val="0"/>
              </a:spcAft>
              <a:buClr>
                <a:schemeClr val="accent1"/>
              </a:buClr>
              <a:buSzPct val="85000"/>
              <a:buFont typeface="Arial" charset="0"/>
              <a:buNone/>
              <a:defRPr/>
            </a:pPr>
            <a:endParaRPr lang="en-US" sz="1600" dirty="0"/>
          </a:p>
          <a:p>
            <a:pPr marL="0" indent="0">
              <a:buFont typeface="Arial" charset="0"/>
              <a:buNone/>
              <a:defRPr/>
            </a:pPr>
            <a:r>
              <a:rPr lang="en-US" sz="1600" dirty="0" smtClean="0"/>
              <a:t>Contact </a:t>
            </a:r>
            <a:r>
              <a:rPr lang="en-US" sz="1600" b="1" dirty="0" smtClean="0">
                <a:hlinkClick r:id="rId2" tooltip="copyrights@tea.state.tx.us"/>
              </a:rPr>
              <a:t>TEA Copyrights</a:t>
            </a:r>
            <a:r>
              <a:rPr lang="en-US" sz="1600" dirty="0" smtClean="0"/>
              <a:t> with any questions you may have.</a:t>
            </a:r>
          </a:p>
          <a:p>
            <a:pPr>
              <a:defRPr/>
            </a:pPr>
            <a:endParaRPr lang="en-US" sz="1600" dirty="0"/>
          </a:p>
        </p:txBody>
      </p:sp>
      <p:sp>
        <p:nvSpPr>
          <p:cNvPr id="4"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
        <p:nvSpPr>
          <p:cNvPr id="5" name="Slide Number Placeholder 4"/>
          <p:cNvSpPr>
            <a:spLocks noGrp="1"/>
          </p:cNvSpPr>
          <p:nvPr>
            <p:ph type="sldNum" sz="quarter" idx="12"/>
          </p:nvPr>
        </p:nvSpPr>
        <p:spPr/>
        <p:txBody>
          <a:bodyPr/>
          <a:lstStyle/>
          <a:p>
            <a:pPr>
              <a:defRPr/>
            </a:pPr>
            <a:fld id="{6E17EEA1-F746-4F81-86AF-6558E46BF37C}"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smtClean="0"/>
              <a:t>Punishments (continued)</a:t>
            </a:r>
            <a:endParaRPr lang="en-US" smtClean="0"/>
          </a:p>
        </p:txBody>
      </p:sp>
      <p:sp>
        <p:nvSpPr>
          <p:cNvPr id="5" name="Slide Number Placeholder 4"/>
          <p:cNvSpPr>
            <a:spLocks noGrp="1"/>
          </p:cNvSpPr>
          <p:nvPr>
            <p:ph type="sldNum" sz="quarter" idx="12"/>
          </p:nvPr>
        </p:nvSpPr>
        <p:spPr/>
        <p:txBody>
          <a:bodyPr/>
          <a:lstStyle/>
          <a:p>
            <a:pPr>
              <a:defRPr/>
            </a:pPr>
            <a:fld id="{B2A0F011-5519-4598-824C-69EF0F2BCB77}" type="slidenum">
              <a:rPr lang="en-US" smtClean="0"/>
              <a:pPr>
                <a:defRPr/>
              </a:pPr>
              <a:t>20</a:t>
            </a:fld>
            <a:endParaRPr lang="en-US"/>
          </a:p>
        </p:txBody>
      </p:sp>
      <p:sp>
        <p:nvSpPr>
          <p:cNvPr id="22532" name="Content Placeholder 5"/>
          <p:cNvSpPr>
            <a:spLocks noGrp="1"/>
          </p:cNvSpPr>
          <p:nvPr>
            <p:ph idx="1"/>
          </p:nvPr>
        </p:nvSpPr>
        <p:spPr/>
        <p:txBody>
          <a:bodyPr/>
          <a:lstStyle/>
          <a:p>
            <a:pPr eaLnBrk="1" hangingPunct="1"/>
            <a:r>
              <a:rPr lang="en-GB" b="1" smtClean="0"/>
              <a:t>Class A Misdemeanor </a:t>
            </a:r>
            <a:endParaRPr lang="en-US" b="1" smtClean="0"/>
          </a:p>
          <a:p>
            <a:pPr lvl="1" eaLnBrk="1" hangingPunct="1"/>
            <a:r>
              <a:rPr lang="en-GB" b="1" smtClean="0"/>
              <a:t>Fine not to exceed $4,000</a:t>
            </a:r>
            <a:endParaRPr lang="en-US" b="1" smtClean="0"/>
          </a:p>
          <a:p>
            <a:pPr lvl="1" eaLnBrk="1" hangingPunct="1"/>
            <a:r>
              <a:rPr lang="en-GB" b="1" smtClean="0"/>
              <a:t>Up to one year in jail</a:t>
            </a:r>
            <a:endParaRPr lang="en-US" b="1" smtClean="0"/>
          </a:p>
          <a:p>
            <a:pPr lvl="1" eaLnBrk="1" hangingPunct="1"/>
            <a:r>
              <a:rPr lang="en-GB" b="1" smtClean="0"/>
              <a:t>Or both</a:t>
            </a:r>
            <a:endParaRPr lang="en-US" b="1" smtClean="0"/>
          </a:p>
          <a:p>
            <a:pPr lvl="1" eaLnBrk="1" hangingPunct="1"/>
            <a:r>
              <a:rPr lang="en-GB" b="1" smtClean="0"/>
              <a:t>Example – burglary of a vehicle, assault </a:t>
            </a:r>
            <a:endParaRPr lang="en-US" b="1" smtClean="0"/>
          </a:p>
        </p:txBody>
      </p:sp>
      <p:pic>
        <p:nvPicPr>
          <p:cNvPr id="22533" name="Picture 2" descr="http://images.clipart.com/thb/thb14/CL/3D/041906_1/33402902.thb.jpg?boxers_fighting_each_other_pt_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526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GB" smtClean="0"/>
              <a:t>Punishments (continued)</a:t>
            </a:r>
            <a:endParaRPr lang="en-US" smtClean="0"/>
          </a:p>
        </p:txBody>
      </p:sp>
      <p:sp>
        <p:nvSpPr>
          <p:cNvPr id="5" name="Slide Number Placeholder 4"/>
          <p:cNvSpPr>
            <a:spLocks noGrp="1"/>
          </p:cNvSpPr>
          <p:nvPr>
            <p:ph type="sldNum" sz="quarter" idx="12"/>
          </p:nvPr>
        </p:nvSpPr>
        <p:spPr/>
        <p:txBody>
          <a:bodyPr/>
          <a:lstStyle/>
          <a:p>
            <a:pPr>
              <a:defRPr/>
            </a:pPr>
            <a:fld id="{6048D13B-BC66-49BB-8F24-48F98523C1B0}" type="slidenum">
              <a:rPr lang="en-US" smtClean="0"/>
              <a:pPr>
                <a:defRPr/>
              </a:pPr>
              <a:t>21</a:t>
            </a:fld>
            <a:endParaRPr lang="en-US"/>
          </a:p>
        </p:txBody>
      </p:sp>
      <p:sp>
        <p:nvSpPr>
          <p:cNvPr id="23556" name="Content Placeholder 5"/>
          <p:cNvSpPr>
            <a:spLocks noGrp="1"/>
          </p:cNvSpPr>
          <p:nvPr>
            <p:ph idx="1"/>
          </p:nvPr>
        </p:nvSpPr>
        <p:spPr/>
        <p:txBody>
          <a:bodyPr/>
          <a:lstStyle/>
          <a:p>
            <a:pPr eaLnBrk="1" hangingPunct="1"/>
            <a:r>
              <a:rPr lang="en-GB" b="1" smtClean="0"/>
              <a:t>State Jail Felony</a:t>
            </a:r>
            <a:endParaRPr lang="en-US" b="1" smtClean="0"/>
          </a:p>
          <a:p>
            <a:pPr lvl="1" eaLnBrk="1" hangingPunct="1"/>
            <a:r>
              <a:rPr lang="en-GB" b="1" smtClean="0"/>
              <a:t>Fine up to $10,000</a:t>
            </a:r>
            <a:endParaRPr lang="en-US" b="1" smtClean="0"/>
          </a:p>
          <a:p>
            <a:pPr lvl="1" eaLnBrk="1" hangingPunct="1"/>
            <a:r>
              <a:rPr lang="en-GB" b="1" smtClean="0"/>
              <a:t>180 days to two years in jail</a:t>
            </a:r>
            <a:endParaRPr lang="en-US" b="1" smtClean="0"/>
          </a:p>
          <a:p>
            <a:pPr lvl="1" eaLnBrk="1" hangingPunct="1"/>
            <a:r>
              <a:rPr lang="en-GB" b="1" smtClean="0"/>
              <a:t>Or both</a:t>
            </a:r>
            <a:endParaRPr lang="en-US" b="1" smtClean="0"/>
          </a:p>
          <a:p>
            <a:pPr lvl="1" eaLnBrk="1" hangingPunct="1"/>
            <a:r>
              <a:rPr lang="en-GB" b="1" smtClean="0"/>
              <a:t>Example – unauthorized use of a motor vehicle (stealing a car) </a:t>
            </a:r>
            <a:endParaRPr lang="en-US" b="1" smtClean="0"/>
          </a:p>
        </p:txBody>
      </p:sp>
      <p:pic>
        <p:nvPicPr>
          <p:cNvPr id="23557" name="Picture 2" descr="http://images.clipart.com/thw/thw11/CL/5344_2005010018/000803_1090_62/21465675.thb.jpg?000803_1090_6216_v__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876800"/>
            <a:ext cx="40005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smtClean="0"/>
              <a:t>Punishments (continued)</a:t>
            </a:r>
            <a:endParaRPr lang="en-US" smtClean="0"/>
          </a:p>
        </p:txBody>
      </p:sp>
      <p:sp>
        <p:nvSpPr>
          <p:cNvPr id="5" name="Slide Number Placeholder 4"/>
          <p:cNvSpPr>
            <a:spLocks noGrp="1"/>
          </p:cNvSpPr>
          <p:nvPr>
            <p:ph type="sldNum" sz="quarter" idx="12"/>
          </p:nvPr>
        </p:nvSpPr>
        <p:spPr/>
        <p:txBody>
          <a:bodyPr/>
          <a:lstStyle/>
          <a:p>
            <a:pPr>
              <a:defRPr/>
            </a:pPr>
            <a:fld id="{B7C7954A-D522-4510-A418-9989963CF907}" type="slidenum">
              <a:rPr lang="en-US" smtClean="0"/>
              <a:pPr>
                <a:defRPr/>
              </a:pPr>
              <a:t>22</a:t>
            </a:fld>
            <a:endParaRPr lang="en-US"/>
          </a:p>
        </p:txBody>
      </p:sp>
      <p:sp>
        <p:nvSpPr>
          <p:cNvPr id="24580" name="Content Placeholder 5"/>
          <p:cNvSpPr>
            <a:spLocks noGrp="1"/>
          </p:cNvSpPr>
          <p:nvPr>
            <p:ph idx="1"/>
          </p:nvPr>
        </p:nvSpPr>
        <p:spPr/>
        <p:txBody>
          <a:bodyPr/>
          <a:lstStyle/>
          <a:p>
            <a:pPr eaLnBrk="1" hangingPunct="1"/>
            <a:r>
              <a:rPr lang="en-GB" b="1" smtClean="0"/>
              <a:t>Third Degree Felony</a:t>
            </a:r>
            <a:endParaRPr lang="en-US" b="1" smtClean="0"/>
          </a:p>
          <a:p>
            <a:pPr lvl="1" eaLnBrk="1" hangingPunct="1"/>
            <a:r>
              <a:rPr lang="en-GB" b="1" smtClean="0"/>
              <a:t>Fine up to $10,000</a:t>
            </a:r>
            <a:endParaRPr lang="en-US" b="1" smtClean="0"/>
          </a:p>
          <a:p>
            <a:pPr lvl="1" eaLnBrk="1" hangingPunct="1"/>
            <a:r>
              <a:rPr lang="en-GB" b="1" smtClean="0"/>
              <a:t>2 to 10 years in prison</a:t>
            </a:r>
            <a:endParaRPr lang="en-US" b="1" smtClean="0"/>
          </a:p>
          <a:p>
            <a:pPr lvl="1" eaLnBrk="1" hangingPunct="1"/>
            <a:r>
              <a:rPr lang="en-GB" b="1" smtClean="0"/>
              <a:t>Or both</a:t>
            </a:r>
            <a:endParaRPr lang="en-US" b="1" smtClean="0"/>
          </a:p>
          <a:p>
            <a:pPr lvl="1" eaLnBrk="1" hangingPunct="1"/>
            <a:r>
              <a:rPr lang="en-GB" b="1" smtClean="0"/>
              <a:t>Example – forging money </a:t>
            </a:r>
            <a:endParaRPr lang="en-US" b="1" smtClean="0"/>
          </a:p>
          <a:p>
            <a:pPr eaLnBrk="1" hangingPunct="1"/>
            <a:endParaRPr lang="en-US" smtClean="0"/>
          </a:p>
        </p:txBody>
      </p:sp>
      <p:pic>
        <p:nvPicPr>
          <p:cNvPr id="24581" name="Picture 2" descr="http://images.clipart.com/thb/thb6/CL/freeze_003b/3_money_currency/14516080.thb.jpg?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86200"/>
            <a:ext cx="29051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smtClean="0"/>
              <a:t>Punishments (continued)</a:t>
            </a:r>
            <a:endParaRPr lang="en-US" smtClean="0"/>
          </a:p>
        </p:txBody>
      </p:sp>
      <p:sp>
        <p:nvSpPr>
          <p:cNvPr id="5" name="Slide Number Placeholder 4"/>
          <p:cNvSpPr>
            <a:spLocks noGrp="1"/>
          </p:cNvSpPr>
          <p:nvPr>
            <p:ph type="sldNum" sz="quarter" idx="12"/>
          </p:nvPr>
        </p:nvSpPr>
        <p:spPr/>
        <p:txBody>
          <a:bodyPr/>
          <a:lstStyle/>
          <a:p>
            <a:pPr>
              <a:defRPr/>
            </a:pPr>
            <a:fld id="{31E1F50E-5564-488B-8561-3112BBB0B51C}" type="slidenum">
              <a:rPr lang="en-US" smtClean="0"/>
              <a:pPr>
                <a:defRPr/>
              </a:pPr>
              <a:t>23</a:t>
            </a:fld>
            <a:endParaRPr lang="en-US"/>
          </a:p>
        </p:txBody>
      </p:sp>
      <p:sp>
        <p:nvSpPr>
          <p:cNvPr id="25604" name="Content Placeholder 5"/>
          <p:cNvSpPr>
            <a:spLocks noGrp="1"/>
          </p:cNvSpPr>
          <p:nvPr>
            <p:ph idx="1"/>
          </p:nvPr>
        </p:nvSpPr>
        <p:spPr/>
        <p:txBody>
          <a:bodyPr/>
          <a:lstStyle/>
          <a:p>
            <a:pPr eaLnBrk="1" hangingPunct="1"/>
            <a:r>
              <a:rPr lang="en-GB" b="1" smtClean="0"/>
              <a:t>Second Degree Felony</a:t>
            </a:r>
            <a:endParaRPr lang="en-US" b="1" smtClean="0"/>
          </a:p>
          <a:p>
            <a:pPr lvl="1" eaLnBrk="1" hangingPunct="1"/>
            <a:r>
              <a:rPr lang="en-GB" b="1" smtClean="0"/>
              <a:t>Fine up to $10,000</a:t>
            </a:r>
            <a:endParaRPr lang="en-US" b="1" smtClean="0"/>
          </a:p>
          <a:p>
            <a:pPr lvl="1" eaLnBrk="1" hangingPunct="1"/>
            <a:r>
              <a:rPr lang="en-GB" b="1" smtClean="0"/>
              <a:t>2 to 20 years in prison</a:t>
            </a:r>
            <a:endParaRPr lang="en-US" b="1" smtClean="0"/>
          </a:p>
          <a:p>
            <a:pPr lvl="1" eaLnBrk="1" hangingPunct="1"/>
            <a:r>
              <a:rPr lang="en-GB" b="1" smtClean="0"/>
              <a:t>Or both</a:t>
            </a:r>
            <a:endParaRPr lang="en-US" b="1" smtClean="0"/>
          </a:p>
          <a:p>
            <a:pPr lvl="1" eaLnBrk="1" hangingPunct="1"/>
            <a:r>
              <a:rPr lang="en-US" b="1" smtClean="0"/>
              <a:t>Example – aggravated assault, robbery, burglary of a habitation,   sexual assault </a:t>
            </a:r>
          </a:p>
          <a:p>
            <a:pPr eaLnBrk="1" hangingPunct="1"/>
            <a:endParaRPr lang="en-US" smtClean="0"/>
          </a:p>
        </p:txBody>
      </p:sp>
      <p:pic>
        <p:nvPicPr>
          <p:cNvPr id="25605" name="Picture 2" descr="http://images.clipart.com/thb/thb17/PHDC/20081205/PBJ/5/59/85655466.thb.jpg?10018018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09738"/>
            <a:ext cx="25908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GB" smtClean="0"/>
              <a:t>Punishments (continued)</a:t>
            </a:r>
            <a:endParaRPr lang="en-US" smtClean="0"/>
          </a:p>
        </p:txBody>
      </p:sp>
      <p:sp>
        <p:nvSpPr>
          <p:cNvPr id="5" name="Slide Number Placeholder 4"/>
          <p:cNvSpPr>
            <a:spLocks noGrp="1"/>
          </p:cNvSpPr>
          <p:nvPr>
            <p:ph type="sldNum" sz="quarter" idx="12"/>
          </p:nvPr>
        </p:nvSpPr>
        <p:spPr/>
        <p:txBody>
          <a:bodyPr/>
          <a:lstStyle/>
          <a:p>
            <a:pPr>
              <a:defRPr/>
            </a:pPr>
            <a:fld id="{44ED49BE-B459-4025-825D-0A99FEF5950B}" type="slidenum">
              <a:rPr lang="en-US" smtClean="0"/>
              <a:pPr>
                <a:defRPr/>
              </a:pPr>
              <a:t>24</a:t>
            </a:fld>
            <a:endParaRPr lang="en-US"/>
          </a:p>
        </p:txBody>
      </p:sp>
      <p:sp>
        <p:nvSpPr>
          <p:cNvPr id="26628" name="Content Placeholder 5"/>
          <p:cNvSpPr>
            <a:spLocks noGrp="1"/>
          </p:cNvSpPr>
          <p:nvPr>
            <p:ph idx="1"/>
          </p:nvPr>
        </p:nvSpPr>
        <p:spPr/>
        <p:txBody>
          <a:bodyPr/>
          <a:lstStyle/>
          <a:p>
            <a:pPr eaLnBrk="1" hangingPunct="1"/>
            <a:r>
              <a:rPr lang="en-GB" b="1" smtClean="0"/>
              <a:t>First Degree Felony</a:t>
            </a:r>
            <a:endParaRPr lang="en-US" b="1" smtClean="0"/>
          </a:p>
          <a:p>
            <a:pPr lvl="1" eaLnBrk="1" hangingPunct="1"/>
            <a:r>
              <a:rPr lang="en-GB" b="1" smtClean="0"/>
              <a:t>Fine up to $10,000</a:t>
            </a:r>
            <a:endParaRPr lang="en-US" b="1" smtClean="0"/>
          </a:p>
          <a:p>
            <a:pPr lvl="1" eaLnBrk="1" hangingPunct="1"/>
            <a:r>
              <a:rPr lang="en-GB" b="1" smtClean="0"/>
              <a:t>5 to 99 years in prison</a:t>
            </a:r>
            <a:endParaRPr lang="en-US" b="1" smtClean="0"/>
          </a:p>
          <a:p>
            <a:pPr lvl="1" eaLnBrk="1" hangingPunct="1"/>
            <a:r>
              <a:rPr lang="en-GB" b="1" smtClean="0"/>
              <a:t>Or both</a:t>
            </a:r>
            <a:endParaRPr lang="en-US" b="1" smtClean="0"/>
          </a:p>
          <a:p>
            <a:pPr lvl="1" eaLnBrk="1" hangingPunct="1"/>
            <a:r>
              <a:rPr lang="en-GB" b="1" smtClean="0"/>
              <a:t>Example – murder, aggravated robbery, aggravated sexual assault </a:t>
            </a:r>
            <a:endParaRPr lang="en-US" b="1" smtClean="0"/>
          </a:p>
          <a:p>
            <a:pPr eaLnBrk="1" hangingPunct="1"/>
            <a:endParaRPr lang="en-US" smtClean="0"/>
          </a:p>
        </p:txBody>
      </p:sp>
      <p:pic>
        <p:nvPicPr>
          <p:cNvPr id="26629" name="Picture 2" descr="http://images.clipart.com/thw/thw11/CL/5433_2005010014/000803_1064_83/20775591.thb.jpg?000803_1064_8396_v__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76400"/>
            <a:ext cx="2141538"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smtClean="0"/>
              <a:t>Punishments (continued)</a:t>
            </a:r>
            <a:endParaRPr lang="en-US" smtClean="0"/>
          </a:p>
        </p:txBody>
      </p:sp>
      <p:sp>
        <p:nvSpPr>
          <p:cNvPr id="5" name="Slide Number Placeholder 4"/>
          <p:cNvSpPr>
            <a:spLocks noGrp="1"/>
          </p:cNvSpPr>
          <p:nvPr>
            <p:ph type="sldNum" sz="quarter" idx="12"/>
          </p:nvPr>
        </p:nvSpPr>
        <p:spPr/>
        <p:txBody>
          <a:bodyPr/>
          <a:lstStyle/>
          <a:p>
            <a:pPr>
              <a:defRPr/>
            </a:pPr>
            <a:fld id="{C14B8142-3554-4442-8AD6-9120A446EDF7}" type="slidenum">
              <a:rPr lang="en-US" smtClean="0"/>
              <a:pPr>
                <a:defRPr/>
              </a:pPr>
              <a:t>25</a:t>
            </a:fld>
            <a:endParaRPr lang="en-US"/>
          </a:p>
        </p:txBody>
      </p:sp>
      <p:sp>
        <p:nvSpPr>
          <p:cNvPr id="27652" name="Content Placeholder 5"/>
          <p:cNvSpPr>
            <a:spLocks noGrp="1"/>
          </p:cNvSpPr>
          <p:nvPr>
            <p:ph idx="1"/>
          </p:nvPr>
        </p:nvSpPr>
        <p:spPr/>
        <p:txBody>
          <a:bodyPr/>
          <a:lstStyle/>
          <a:p>
            <a:pPr eaLnBrk="1" hangingPunct="1"/>
            <a:r>
              <a:rPr lang="en-GB" b="1" smtClean="0"/>
              <a:t>Capital Felony	 </a:t>
            </a:r>
            <a:endParaRPr lang="en-US" b="1" smtClean="0"/>
          </a:p>
          <a:p>
            <a:pPr lvl="1" eaLnBrk="1" hangingPunct="1"/>
            <a:r>
              <a:rPr lang="en-GB" b="1" smtClean="0"/>
              <a:t>Life in prison or</a:t>
            </a:r>
            <a:endParaRPr lang="en-US" b="1" smtClean="0"/>
          </a:p>
          <a:p>
            <a:pPr lvl="1" eaLnBrk="1" hangingPunct="1"/>
            <a:r>
              <a:rPr lang="en-GB" b="1" smtClean="0"/>
              <a:t>Death penalty			                              </a:t>
            </a:r>
            <a:endParaRPr lang="en-US" b="1" smtClean="0"/>
          </a:p>
          <a:p>
            <a:pPr lvl="1" eaLnBrk="1" hangingPunct="1"/>
            <a:r>
              <a:rPr lang="en-GB" b="1" smtClean="0"/>
              <a:t>Example – capital murder </a:t>
            </a:r>
            <a:endParaRPr lang="en-US" b="1" smtClean="0"/>
          </a:p>
        </p:txBody>
      </p:sp>
      <p:pic>
        <p:nvPicPr>
          <p:cNvPr id="27653" name="Picture 2" descr="http://images.clipart.com/thb/thb6/CL/artineed/business_occupation/death_sentence_electric_chair_001/14876053.thb.jpg?0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29146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smtClean="0"/>
              <a:t>Other Important Aspects</a:t>
            </a:r>
            <a:endParaRPr lang="en-US" smtClean="0"/>
          </a:p>
        </p:txBody>
      </p:sp>
      <p:sp>
        <p:nvSpPr>
          <p:cNvPr id="28675" name="Content Placeholder 2"/>
          <p:cNvSpPr>
            <a:spLocks noGrp="1"/>
          </p:cNvSpPr>
          <p:nvPr>
            <p:ph idx="1"/>
          </p:nvPr>
        </p:nvSpPr>
        <p:spPr/>
        <p:txBody>
          <a:bodyPr/>
          <a:lstStyle/>
          <a:p>
            <a:pPr eaLnBrk="1" hangingPunct="1"/>
            <a:r>
              <a:rPr lang="en-GB" b="1" smtClean="0"/>
              <a:t>Criminal Attempt</a:t>
            </a:r>
            <a:endParaRPr lang="en-US" b="1" smtClean="0"/>
          </a:p>
          <a:p>
            <a:pPr lvl="1" eaLnBrk="1" hangingPunct="1"/>
            <a:r>
              <a:rPr lang="en-US" b="1" smtClean="0"/>
              <a:t>When a person intentionally tries to commit a crime, an act beyond mere preparation, which tends to affect the commission of a crime</a:t>
            </a:r>
          </a:p>
          <a:p>
            <a:pPr lvl="1" eaLnBrk="1" hangingPunct="1"/>
            <a:r>
              <a:rPr lang="en-GB" b="1" smtClean="0"/>
              <a:t>The punishment is one level below the crime the person is trying to commit</a:t>
            </a:r>
            <a:endParaRPr lang="en-US" b="1" smtClean="0"/>
          </a:p>
          <a:p>
            <a:pPr lvl="1" eaLnBrk="1" hangingPunct="1"/>
            <a:r>
              <a:rPr lang="en-GB" b="1" smtClean="0"/>
              <a:t>Example – attempted murder </a:t>
            </a:r>
            <a:endParaRPr lang="en-US" b="1" smtClean="0"/>
          </a:p>
        </p:txBody>
      </p:sp>
      <p:sp>
        <p:nvSpPr>
          <p:cNvPr id="5" name="Slide Number Placeholder 4"/>
          <p:cNvSpPr>
            <a:spLocks noGrp="1"/>
          </p:cNvSpPr>
          <p:nvPr>
            <p:ph type="sldNum" sz="quarter" idx="12"/>
          </p:nvPr>
        </p:nvSpPr>
        <p:spPr/>
        <p:txBody>
          <a:bodyPr/>
          <a:lstStyle/>
          <a:p>
            <a:pPr>
              <a:defRPr/>
            </a:pPr>
            <a:fld id="{F72B40B5-13C5-4CF8-A5DA-31FE731FFD6E}" type="slidenum">
              <a:rPr lang="en-US" smtClean="0"/>
              <a:pPr>
                <a:defRPr/>
              </a:pPr>
              <a:t>26</a:t>
            </a:fld>
            <a:endParaRPr lang="en-US"/>
          </a:p>
        </p:txBody>
      </p:sp>
      <p:sp>
        <p:nvSpPr>
          <p:cNvPr id="6"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smtClean="0"/>
              <a:t>Other Important Aspects</a:t>
            </a:r>
            <a:br>
              <a:rPr lang="en-GB" smtClean="0"/>
            </a:br>
            <a:r>
              <a:rPr lang="en-GB" smtClean="0"/>
              <a:t>(continued)</a:t>
            </a:r>
            <a:endParaRPr lang="en-US" smtClean="0"/>
          </a:p>
        </p:txBody>
      </p:sp>
      <p:sp>
        <p:nvSpPr>
          <p:cNvPr id="29699" name="Content Placeholder 2"/>
          <p:cNvSpPr>
            <a:spLocks noGrp="1"/>
          </p:cNvSpPr>
          <p:nvPr>
            <p:ph idx="1"/>
          </p:nvPr>
        </p:nvSpPr>
        <p:spPr/>
        <p:txBody>
          <a:bodyPr/>
          <a:lstStyle/>
          <a:p>
            <a:pPr eaLnBrk="1" hangingPunct="1"/>
            <a:r>
              <a:rPr lang="en-GB" b="1" smtClean="0"/>
              <a:t>Criminal Conspiracy</a:t>
            </a:r>
            <a:endParaRPr lang="en-US" b="1" smtClean="0"/>
          </a:p>
          <a:p>
            <a:pPr lvl="1" eaLnBrk="1" hangingPunct="1"/>
            <a:r>
              <a:rPr lang="en-GB" b="1" smtClean="0"/>
              <a:t>An agreement between two or more persons to commit a felony and any member of the group commits an overt act</a:t>
            </a:r>
            <a:endParaRPr lang="en-US" b="1" smtClean="0"/>
          </a:p>
          <a:p>
            <a:pPr lvl="1" eaLnBrk="1" hangingPunct="1"/>
            <a:r>
              <a:rPr lang="en-GB" b="1" smtClean="0"/>
              <a:t>Overt act – any act that works towards the commission of the offense (the act is not necessarily a crime in and of itself).</a:t>
            </a:r>
            <a:endParaRPr lang="en-US" b="1" smtClean="0"/>
          </a:p>
          <a:p>
            <a:pPr lvl="1" eaLnBrk="1" hangingPunct="1"/>
            <a:r>
              <a:rPr lang="en-GB" b="1" smtClean="0"/>
              <a:t>The punishment is one level below the most serious crime planned</a:t>
            </a:r>
            <a:endParaRPr lang="en-US" b="1" smtClean="0"/>
          </a:p>
        </p:txBody>
      </p:sp>
      <p:sp>
        <p:nvSpPr>
          <p:cNvPr id="5" name="Slide Number Placeholder 4"/>
          <p:cNvSpPr>
            <a:spLocks noGrp="1"/>
          </p:cNvSpPr>
          <p:nvPr>
            <p:ph type="sldNum" sz="quarter" idx="12"/>
          </p:nvPr>
        </p:nvSpPr>
        <p:spPr/>
        <p:txBody>
          <a:bodyPr/>
          <a:lstStyle/>
          <a:p>
            <a:pPr>
              <a:defRPr/>
            </a:pPr>
            <a:fld id="{163DBF55-3E98-440A-8C1B-BCB688FA4D4B}" type="slidenum">
              <a:rPr lang="en-US" smtClean="0"/>
              <a:pPr>
                <a:defRPr/>
              </a:pPr>
              <a:t>27</a:t>
            </a:fld>
            <a:endParaRPr lang="en-US"/>
          </a:p>
        </p:txBody>
      </p:sp>
      <p:pic>
        <p:nvPicPr>
          <p:cNvPr id="29701" name="Picture 2" descr="http://images.clipart.com/thb/thb14/PH/images/39171321.thb.jpg?10016347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219200"/>
            <a:ext cx="2133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Resources</a:t>
            </a:r>
          </a:p>
        </p:txBody>
      </p:sp>
      <p:sp>
        <p:nvSpPr>
          <p:cNvPr id="30723" name="Content Placeholder 2"/>
          <p:cNvSpPr>
            <a:spLocks noGrp="1"/>
          </p:cNvSpPr>
          <p:nvPr>
            <p:ph idx="1"/>
          </p:nvPr>
        </p:nvSpPr>
        <p:spPr/>
        <p:txBody>
          <a:bodyPr/>
          <a:lstStyle/>
          <a:p>
            <a:pPr eaLnBrk="1" hangingPunct="1"/>
            <a:r>
              <a:rPr lang="en-US" b="1" smtClean="0"/>
              <a:t>Texas Penal Code </a:t>
            </a:r>
            <a:r>
              <a:rPr lang="en-US" b="1" u="sng" smtClean="0">
                <a:hlinkClick r:id="rId2"/>
              </a:rPr>
              <a:t>http://www.statutes.legis.state.tx.us/</a:t>
            </a:r>
            <a:endParaRPr lang="en-US" b="1" smtClean="0"/>
          </a:p>
        </p:txBody>
      </p:sp>
      <p:sp>
        <p:nvSpPr>
          <p:cNvPr id="5" name="Slide Number Placeholder 4"/>
          <p:cNvSpPr>
            <a:spLocks noGrp="1"/>
          </p:cNvSpPr>
          <p:nvPr>
            <p:ph type="sldNum" sz="quarter" idx="12"/>
          </p:nvPr>
        </p:nvSpPr>
        <p:spPr/>
        <p:txBody>
          <a:bodyPr/>
          <a:lstStyle/>
          <a:p>
            <a:pPr>
              <a:defRPr/>
            </a:pPr>
            <a:fld id="{B5DD3572-A17B-42FF-BBF2-B72D4F050D4B}" type="slidenum">
              <a:rPr lang="en-US" smtClean="0"/>
              <a:pPr>
                <a:defRPr/>
              </a:pPr>
              <a:t>28</a:t>
            </a:fld>
            <a:endParaRPr lang="en-US"/>
          </a:p>
        </p:txBody>
      </p:sp>
      <p:sp>
        <p:nvSpPr>
          <p:cNvPr id="6"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Origins of the </a:t>
            </a:r>
            <a:r>
              <a:rPr lang="en-GB" smtClean="0"/>
              <a:t>Law</a:t>
            </a:r>
            <a:endParaRPr lang="en-US" smtClean="0"/>
          </a:p>
        </p:txBody>
      </p:sp>
      <p:sp>
        <p:nvSpPr>
          <p:cNvPr id="5123" name="Content Placeholder 2"/>
          <p:cNvSpPr>
            <a:spLocks noGrp="1"/>
          </p:cNvSpPr>
          <p:nvPr>
            <p:ph idx="1"/>
          </p:nvPr>
        </p:nvSpPr>
        <p:spPr/>
        <p:txBody>
          <a:bodyPr/>
          <a:lstStyle/>
          <a:p>
            <a:pPr eaLnBrk="1" hangingPunct="1"/>
            <a:r>
              <a:rPr lang="en-GB" b="1" smtClean="0"/>
              <a:t>Common law</a:t>
            </a:r>
            <a:endParaRPr lang="en-US" b="1" smtClean="0"/>
          </a:p>
          <a:p>
            <a:pPr eaLnBrk="1" hangingPunct="1"/>
            <a:r>
              <a:rPr lang="en-GB" b="1" smtClean="0"/>
              <a:t>Legislatures</a:t>
            </a:r>
            <a:endParaRPr lang="en-US" b="1" smtClean="0"/>
          </a:p>
          <a:p>
            <a:pPr eaLnBrk="1" hangingPunct="1"/>
            <a:r>
              <a:rPr lang="en-GB" b="1" smtClean="0"/>
              <a:t>Courts</a:t>
            </a:r>
            <a:endParaRPr lang="en-US" b="1" smtClean="0"/>
          </a:p>
        </p:txBody>
      </p:sp>
      <p:sp>
        <p:nvSpPr>
          <p:cNvPr id="5" name="Slide Number Placeholder 4"/>
          <p:cNvSpPr>
            <a:spLocks noGrp="1"/>
          </p:cNvSpPr>
          <p:nvPr>
            <p:ph type="sldNum" sz="quarter" idx="12"/>
          </p:nvPr>
        </p:nvSpPr>
        <p:spPr/>
        <p:txBody>
          <a:bodyPr/>
          <a:lstStyle/>
          <a:p>
            <a:pPr>
              <a:defRPr/>
            </a:pPr>
            <a:fld id="{4C6E08E5-9BC7-40CC-A1C3-733A1A112C58}" type="slidenum">
              <a:rPr lang="en-US"/>
              <a:pPr>
                <a:defRPr/>
              </a:pPr>
              <a:t>3</a:t>
            </a:fld>
            <a:endParaRPr lang="en-US"/>
          </a:p>
        </p:txBody>
      </p:sp>
      <p:pic>
        <p:nvPicPr>
          <p:cNvPr id="5125" name="Picture 2" descr="http://images.clipart.com/thb/thb14/PH/Corel.14546/34827665.thb.jpg?000802_c803_0003_cl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752600"/>
            <a:ext cx="267493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smtClean="0"/>
              <a:t>Age of Culpability</a:t>
            </a:r>
            <a:endParaRPr lang="en-US" smtClean="0"/>
          </a:p>
        </p:txBody>
      </p:sp>
      <p:sp>
        <p:nvSpPr>
          <p:cNvPr id="6147" name="Content Placeholder 2"/>
          <p:cNvSpPr>
            <a:spLocks noGrp="1"/>
          </p:cNvSpPr>
          <p:nvPr>
            <p:ph idx="1"/>
          </p:nvPr>
        </p:nvSpPr>
        <p:spPr/>
        <p:txBody>
          <a:bodyPr/>
          <a:lstStyle/>
          <a:p>
            <a:pPr eaLnBrk="1" hangingPunct="1"/>
            <a:r>
              <a:rPr lang="en-GB" b="1" smtClean="0"/>
              <a:t>Juvenile: 10–16 years of age</a:t>
            </a:r>
            <a:endParaRPr lang="en-US" b="1" smtClean="0"/>
          </a:p>
          <a:p>
            <a:pPr eaLnBrk="1" hangingPunct="1"/>
            <a:r>
              <a:rPr lang="en-GB" b="1" smtClean="0"/>
              <a:t>Adult: 17 years of age and up</a:t>
            </a:r>
            <a:endParaRPr lang="en-US" b="1" smtClean="0"/>
          </a:p>
        </p:txBody>
      </p:sp>
      <p:sp>
        <p:nvSpPr>
          <p:cNvPr id="5" name="Slide Number Placeholder 4"/>
          <p:cNvSpPr>
            <a:spLocks noGrp="1"/>
          </p:cNvSpPr>
          <p:nvPr>
            <p:ph type="sldNum" sz="quarter" idx="12"/>
          </p:nvPr>
        </p:nvSpPr>
        <p:spPr/>
        <p:txBody>
          <a:bodyPr/>
          <a:lstStyle/>
          <a:p>
            <a:pPr>
              <a:defRPr/>
            </a:pPr>
            <a:fld id="{3D8B9F41-2AFB-4F95-8A77-2E836946159A}" type="slidenum">
              <a:rPr lang="en-US" smtClean="0"/>
              <a:pPr>
                <a:defRPr/>
              </a:pPr>
              <a:t>4</a:t>
            </a:fld>
            <a:endParaRPr lang="en-US"/>
          </a:p>
        </p:txBody>
      </p:sp>
      <p:pic>
        <p:nvPicPr>
          <p:cNvPr id="6149" name="Picture 2" descr="http://images.clipart.com/thb/thb9/PHDC/20080612/PBJ/2/71358736.thb.jpg?1001731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429000"/>
            <a:ext cx="3084513"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descr="http://images.clipart.com/thb/thb14/PH/images/39162078.thb.jpg?1001634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30099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mtClean="0"/>
              <a:t>Crime Conviction Requirements</a:t>
            </a:r>
            <a:endParaRPr lang="en-US" smtClean="0"/>
          </a:p>
        </p:txBody>
      </p:sp>
      <p:sp>
        <p:nvSpPr>
          <p:cNvPr id="7171" name="Content Placeholder 2"/>
          <p:cNvSpPr>
            <a:spLocks noGrp="1"/>
          </p:cNvSpPr>
          <p:nvPr>
            <p:ph idx="1"/>
          </p:nvPr>
        </p:nvSpPr>
        <p:spPr/>
        <p:txBody>
          <a:bodyPr/>
          <a:lstStyle/>
          <a:p>
            <a:pPr eaLnBrk="1" hangingPunct="1"/>
            <a:r>
              <a:rPr lang="en-GB" b="1" smtClean="0"/>
              <a:t>Proof beyond a reasonable doubt</a:t>
            </a:r>
            <a:endParaRPr lang="en-US" b="1" smtClean="0"/>
          </a:p>
          <a:p>
            <a:pPr eaLnBrk="1" hangingPunct="1"/>
            <a:r>
              <a:rPr lang="en-GB" b="1" smtClean="0"/>
              <a:t>All elements of an offense have to be proven</a:t>
            </a:r>
            <a:endParaRPr lang="en-US" b="1" smtClean="0"/>
          </a:p>
        </p:txBody>
      </p:sp>
      <p:sp>
        <p:nvSpPr>
          <p:cNvPr id="5" name="Slide Number Placeholder 4"/>
          <p:cNvSpPr>
            <a:spLocks noGrp="1"/>
          </p:cNvSpPr>
          <p:nvPr>
            <p:ph type="sldNum" sz="quarter" idx="12"/>
          </p:nvPr>
        </p:nvSpPr>
        <p:spPr/>
        <p:txBody>
          <a:bodyPr/>
          <a:lstStyle/>
          <a:p>
            <a:pPr>
              <a:defRPr/>
            </a:pPr>
            <a:fld id="{B1C2117F-0CCB-470F-AA07-1B383CFCB39E}" type="slidenum">
              <a:rPr lang="en-US" smtClean="0"/>
              <a:pPr>
                <a:defRPr/>
              </a:pPr>
              <a:t>5</a:t>
            </a:fld>
            <a:endParaRPr lang="en-US"/>
          </a:p>
        </p:txBody>
      </p:sp>
      <p:pic>
        <p:nvPicPr>
          <p:cNvPr id="7173" name="Picture 2" descr="http://images.clipart.com/thb/thb8/PH/cs5359_20051104d/cs5359_20051104d/30906312.thb.jpg?5359_051105_745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76600"/>
            <a:ext cx="33909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mtClean="0"/>
              <a:t>Elements of an Offense</a:t>
            </a:r>
            <a:endParaRPr lang="en-US" smtClean="0"/>
          </a:p>
        </p:txBody>
      </p:sp>
      <p:sp>
        <p:nvSpPr>
          <p:cNvPr id="8195" name="Content Placeholder 2"/>
          <p:cNvSpPr>
            <a:spLocks noGrp="1"/>
          </p:cNvSpPr>
          <p:nvPr>
            <p:ph idx="1"/>
          </p:nvPr>
        </p:nvSpPr>
        <p:spPr/>
        <p:txBody>
          <a:bodyPr/>
          <a:lstStyle/>
          <a:p>
            <a:pPr eaLnBrk="1" hangingPunct="1"/>
            <a:r>
              <a:rPr lang="en-GB" b="1" smtClean="0"/>
              <a:t>Forbidden conduct </a:t>
            </a:r>
            <a:r>
              <a:rPr lang="en-US" b="1" smtClean="0"/>
              <a:t>– t</a:t>
            </a:r>
            <a:r>
              <a:rPr lang="en-GB" b="1" smtClean="0"/>
              <a:t>his is determined by the government </a:t>
            </a:r>
            <a:endParaRPr lang="en-US" b="1" smtClean="0"/>
          </a:p>
          <a:p>
            <a:pPr eaLnBrk="1" hangingPunct="1"/>
            <a:r>
              <a:rPr lang="en-GB" b="1" smtClean="0"/>
              <a:t>Culpable Mental State (CMS) </a:t>
            </a:r>
            <a:endParaRPr lang="en-US" b="1" smtClean="0"/>
          </a:p>
          <a:p>
            <a:pPr eaLnBrk="1" hangingPunct="1"/>
            <a:r>
              <a:rPr lang="en-GB" b="1" smtClean="0"/>
              <a:t>Any result</a:t>
            </a:r>
            <a:endParaRPr lang="en-US" b="1" smtClean="0"/>
          </a:p>
          <a:p>
            <a:pPr eaLnBrk="1" hangingPunct="1"/>
            <a:r>
              <a:rPr lang="en-GB" b="1" smtClean="0"/>
              <a:t>Negation of any exception</a:t>
            </a:r>
            <a:endParaRPr lang="en-US" b="1" smtClean="0"/>
          </a:p>
        </p:txBody>
      </p:sp>
      <p:sp>
        <p:nvSpPr>
          <p:cNvPr id="5" name="Slide Number Placeholder 4"/>
          <p:cNvSpPr>
            <a:spLocks noGrp="1"/>
          </p:cNvSpPr>
          <p:nvPr>
            <p:ph type="sldNum" sz="quarter" idx="12"/>
          </p:nvPr>
        </p:nvSpPr>
        <p:spPr/>
        <p:txBody>
          <a:bodyPr/>
          <a:lstStyle/>
          <a:p>
            <a:pPr>
              <a:defRPr/>
            </a:pPr>
            <a:fld id="{797427EC-5594-4E01-96B7-2DC7FBCE004E}" type="slidenum">
              <a:rPr lang="en-US" smtClean="0"/>
              <a:pPr>
                <a:defRPr/>
              </a:pPr>
              <a:t>6</a:t>
            </a:fld>
            <a:endParaRPr lang="en-US"/>
          </a:p>
        </p:txBody>
      </p:sp>
      <p:pic>
        <p:nvPicPr>
          <p:cNvPr id="8197" name="Picture 2" descr="http://images.clipart.com/thb/thb11/PO/5344_2005020010/021120_1778_02/22514890.thb.jpg?021120_1778_0223_l__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438400"/>
            <a:ext cx="22733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mtClean="0"/>
              <a:t>Culpable Mental States</a:t>
            </a:r>
            <a:endParaRPr lang="en-US" smtClean="0"/>
          </a:p>
        </p:txBody>
      </p:sp>
      <p:sp>
        <p:nvSpPr>
          <p:cNvPr id="9219" name="Content Placeholder 2"/>
          <p:cNvSpPr>
            <a:spLocks noGrp="1"/>
          </p:cNvSpPr>
          <p:nvPr>
            <p:ph idx="1"/>
          </p:nvPr>
        </p:nvSpPr>
        <p:spPr/>
        <p:txBody>
          <a:bodyPr/>
          <a:lstStyle/>
          <a:p>
            <a:pPr eaLnBrk="1" hangingPunct="1"/>
            <a:r>
              <a:rPr lang="en-GB" b="1" smtClean="0"/>
              <a:t>The attitude someone has when committing a crime, their intentions</a:t>
            </a:r>
            <a:endParaRPr lang="en-US" b="1" smtClean="0"/>
          </a:p>
          <a:p>
            <a:pPr eaLnBrk="1" hangingPunct="1"/>
            <a:endParaRPr lang="en-US" smtClean="0"/>
          </a:p>
        </p:txBody>
      </p:sp>
      <p:sp>
        <p:nvSpPr>
          <p:cNvPr id="5" name="Slide Number Placeholder 4"/>
          <p:cNvSpPr>
            <a:spLocks noGrp="1"/>
          </p:cNvSpPr>
          <p:nvPr>
            <p:ph type="sldNum" sz="quarter" idx="12"/>
          </p:nvPr>
        </p:nvSpPr>
        <p:spPr/>
        <p:txBody>
          <a:bodyPr/>
          <a:lstStyle/>
          <a:p>
            <a:pPr>
              <a:defRPr/>
            </a:pPr>
            <a:fld id="{D43FF87B-F56D-475B-8C72-655CE75C48F3}" type="slidenum">
              <a:rPr lang="en-US" smtClean="0"/>
              <a:pPr>
                <a:defRPr/>
              </a:pPr>
              <a:t>7</a:t>
            </a:fld>
            <a:endParaRPr lang="en-US"/>
          </a:p>
        </p:txBody>
      </p:sp>
      <p:pic>
        <p:nvPicPr>
          <p:cNvPr id="92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67000"/>
            <a:ext cx="251460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mtClean="0"/>
              <a:t>Culpable Mental States (continued)</a:t>
            </a:r>
            <a:endParaRPr lang="en-US" smtClean="0"/>
          </a:p>
        </p:txBody>
      </p:sp>
      <p:sp>
        <p:nvSpPr>
          <p:cNvPr id="10243" name="Content Placeholder 2"/>
          <p:cNvSpPr>
            <a:spLocks noGrp="1"/>
          </p:cNvSpPr>
          <p:nvPr>
            <p:ph idx="1"/>
          </p:nvPr>
        </p:nvSpPr>
        <p:spPr/>
        <p:txBody>
          <a:bodyPr/>
          <a:lstStyle/>
          <a:p>
            <a:pPr eaLnBrk="1" hangingPunct="1"/>
            <a:r>
              <a:rPr lang="en-GB" b="1" smtClean="0"/>
              <a:t>There are four types of culpable mental states </a:t>
            </a:r>
            <a:endParaRPr lang="en-US" b="1" smtClean="0"/>
          </a:p>
          <a:p>
            <a:pPr lvl="1" eaLnBrk="1" hangingPunct="1"/>
            <a:r>
              <a:rPr lang="en-GB" b="1" smtClean="0"/>
              <a:t>Intentional – conscious objective</a:t>
            </a:r>
            <a:endParaRPr lang="en-US" b="1" smtClean="0"/>
          </a:p>
          <a:p>
            <a:pPr lvl="1" eaLnBrk="1" hangingPunct="1"/>
            <a:r>
              <a:rPr lang="en-GB" b="1" smtClean="0"/>
              <a:t>Knowing – aware with reasonable certainty</a:t>
            </a:r>
            <a:endParaRPr lang="en-US" b="1" smtClean="0"/>
          </a:p>
          <a:p>
            <a:pPr eaLnBrk="1" hangingPunct="1"/>
            <a:endParaRPr lang="en-US" smtClean="0"/>
          </a:p>
        </p:txBody>
      </p:sp>
      <p:sp>
        <p:nvSpPr>
          <p:cNvPr id="5" name="Slide Number Placeholder 4"/>
          <p:cNvSpPr>
            <a:spLocks noGrp="1"/>
          </p:cNvSpPr>
          <p:nvPr>
            <p:ph type="sldNum" sz="quarter" idx="12"/>
          </p:nvPr>
        </p:nvSpPr>
        <p:spPr/>
        <p:txBody>
          <a:bodyPr/>
          <a:lstStyle/>
          <a:p>
            <a:pPr>
              <a:defRPr/>
            </a:pPr>
            <a:fld id="{B786640E-10A5-4B90-986A-C04AA5A9D3B0}" type="slidenum">
              <a:rPr lang="en-US" smtClean="0"/>
              <a:pPr>
                <a:defRPr/>
              </a:pPr>
              <a:t>8</a:t>
            </a:fld>
            <a:endParaRPr lang="en-US"/>
          </a:p>
        </p:txBody>
      </p:sp>
      <p:pic>
        <p:nvPicPr>
          <p:cNvPr id="10245" name="Picture 2" descr="http://images.clipart.com/thb/thb9/PH/5344_2004120013/020913_1677_00/19149860.thb.jpg?020913_1677_0087_l__s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0"/>
            <a:ext cx="16002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mtClean="0"/>
              <a:t>Culpable Mental States (continued)</a:t>
            </a:r>
            <a:endParaRPr lang="en-US" smtClean="0"/>
          </a:p>
        </p:txBody>
      </p:sp>
      <p:sp>
        <p:nvSpPr>
          <p:cNvPr id="11267" name="Content Placeholder 2"/>
          <p:cNvSpPr>
            <a:spLocks noGrp="1"/>
          </p:cNvSpPr>
          <p:nvPr>
            <p:ph idx="1"/>
          </p:nvPr>
        </p:nvSpPr>
        <p:spPr/>
        <p:txBody>
          <a:bodyPr/>
          <a:lstStyle/>
          <a:p>
            <a:pPr eaLnBrk="1" hangingPunct="1"/>
            <a:r>
              <a:rPr lang="en-GB" b="1" smtClean="0"/>
              <a:t>There are four types of culpable mental states (continued)</a:t>
            </a:r>
            <a:endParaRPr lang="en-US" b="1" smtClean="0"/>
          </a:p>
          <a:p>
            <a:pPr lvl="1" eaLnBrk="1" hangingPunct="1"/>
            <a:r>
              <a:rPr lang="en-US" b="1" smtClean="0"/>
              <a:t>Reckless – aware but conscious disregard of substantial and unjustifiable risk. Gross deviation from what a normal person would do.</a:t>
            </a:r>
          </a:p>
          <a:p>
            <a:pPr lvl="1" eaLnBrk="1" hangingPunct="1"/>
            <a:r>
              <a:rPr lang="en-GB" b="1" smtClean="0"/>
              <a:t>Criminal Negligence – should have been aware of the risk but was not</a:t>
            </a:r>
            <a:endParaRPr lang="en-US" b="1" smtClean="0"/>
          </a:p>
          <a:p>
            <a:pPr eaLnBrk="1" hangingPunct="1"/>
            <a:endParaRPr lang="en-US" smtClean="0"/>
          </a:p>
        </p:txBody>
      </p:sp>
      <p:sp>
        <p:nvSpPr>
          <p:cNvPr id="5" name="Slide Number Placeholder 4"/>
          <p:cNvSpPr>
            <a:spLocks noGrp="1"/>
          </p:cNvSpPr>
          <p:nvPr>
            <p:ph type="sldNum" sz="quarter" idx="12"/>
          </p:nvPr>
        </p:nvSpPr>
        <p:spPr/>
        <p:txBody>
          <a:bodyPr/>
          <a:lstStyle/>
          <a:p>
            <a:pPr>
              <a:defRPr/>
            </a:pPr>
            <a:fld id="{CBED7D95-3680-498C-8419-983BAA6CA02C}" type="slidenum">
              <a:rPr lang="en-US" smtClean="0"/>
              <a:pPr>
                <a:defRPr/>
              </a:pPr>
              <a:t>9</a:t>
            </a:fld>
            <a:endParaRPr lang="en-US"/>
          </a:p>
        </p:txBody>
      </p:sp>
      <p:pic>
        <p:nvPicPr>
          <p:cNvPr id="11269" name="Picture 2" descr="http://images.clipart.com/thb/thb6/CL/artineed/sport_recreation/sport_hhh_001/15824759.thb.jpg?0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648200"/>
            <a:ext cx="1246188"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p:txBody>
          <a:bodyPr/>
          <a:lstStyle/>
          <a:p>
            <a:pPr>
              <a:defRPr/>
            </a:pPr>
            <a:r>
              <a:rPr lang="en-US" dirty="0"/>
              <a:t>Copyright © Texas Education Agency, 2011. All </a:t>
            </a:r>
            <a:r>
              <a:rPr lang="en-US" dirty="0" smtClean="0"/>
              <a:t>rights </a:t>
            </a:r>
            <a:r>
              <a:rPr lang="en-US" dirty="0"/>
              <a:t>reserved</a:t>
            </a:r>
            <a:r>
              <a:rPr lang="en-US" dirty="0" smtClean="0"/>
              <a:t>.</a:t>
            </a:r>
          </a:p>
          <a:p>
            <a:pPr>
              <a:defRPr/>
            </a:pPr>
            <a:r>
              <a:rPr lang="en-US" dirty="0"/>
              <a:t>Images and other multimedia content used with permission.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lements of Crime and Categories of Punishment&amp;quot;&quot;/&gt;&lt;property id=&quot;20307&quot; value=&quot;256&quot;/&gt;&lt;/object&gt;&lt;object type=&quot;3&quot; unique_id=&quot;10005&quot;&gt;&lt;property id=&quot;20148&quot; value=&quot;5&quot;/&gt;&lt;property id=&quot;20300&quot; value=&quot;Slide 2&quot;/&gt;&lt;property id=&quot;20307&quot; value=&quot;286&quot;/&gt;&lt;/object&gt;&lt;object type=&quot;3&quot; unique_id=&quot;10006&quot;&gt;&lt;property id=&quot;20148&quot; value=&quot;5&quot;/&gt;&lt;property id=&quot;20300&quot; value=&quot;Slide 3 - &amp;quot;Origins of the Law&amp;quot;&quot;/&gt;&lt;property id=&quot;20307&quot; value=&quot;257&quot;/&gt;&lt;/object&gt;&lt;object type=&quot;3&quot; unique_id=&quot;10007&quot;&gt;&lt;property id=&quot;20148&quot; value=&quot;5&quot;/&gt;&lt;property id=&quot;20300&quot; value=&quot;Slide 4 - &amp;quot;Age of Culpability&amp;quot;&quot;/&gt;&lt;property id=&quot;20307&quot; value=&quot;258&quot;/&gt;&lt;/object&gt;&lt;object type=&quot;3&quot; unique_id=&quot;10008&quot;&gt;&lt;property id=&quot;20148&quot; value=&quot;5&quot;/&gt;&lt;property id=&quot;20300&quot; value=&quot;Slide 5 - &amp;quot;Crime Conviction Requirements&amp;quot;&quot;/&gt;&lt;property id=&quot;20307&quot; value=&quot;259&quot;/&gt;&lt;/object&gt;&lt;object type=&quot;3&quot; unique_id=&quot;10009&quot;&gt;&lt;property id=&quot;20148&quot; value=&quot;5&quot;/&gt;&lt;property id=&quot;20300&quot; value=&quot;Slide 6 - &amp;quot;Elements of an Offense&amp;quot;&quot;/&gt;&lt;property id=&quot;20307&quot; value=&quot;260&quot;/&gt;&lt;/object&gt;&lt;object type=&quot;3&quot; unique_id=&quot;10010&quot;&gt;&lt;property id=&quot;20148&quot; value=&quot;5&quot;/&gt;&lt;property id=&quot;20300&quot; value=&quot;Slide 7 - &amp;quot;Culpable Mental States&amp;quot;&quot;/&gt;&lt;property id=&quot;20307&quot; value=&quot;261&quot;/&gt;&lt;/object&gt;&lt;object type=&quot;3&quot; unique_id=&quot;10011&quot;&gt;&lt;property id=&quot;20148&quot; value=&quot;5&quot;/&gt;&lt;property id=&quot;20300&quot; value=&quot;Slide 8 - &amp;quot;Culpable Mental States (continued)&amp;quot;&quot;/&gt;&lt;property id=&quot;20307&quot; value=&quot;285&quot;/&gt;&lt;/object&gt;&lt;object type=&quot;3&quot; unique_id=&quot;10012&quot;&gt;&lt;property id=&quot;20148&quot; value=&quot;5&quot;/&gt;&lt;property id=&quot;20300&quot; value=&quot;Slide 9 - &amp;quot;Culpable Mental States (continued)&amp;quot;&quot;/&gt;&lt;property id=&quot;20307&quot; value=&quot;272&quot;/&gt;&lt;/object&gt;&lt;object type=&quot;3&quot; unique_id=&quot;10013&quot;&gt;&lt;property id=&quot;20148&quot; value=&quot;5&quot;/&gt;&lt;property id=&quot;20300&quot; value=&quot;Slide 10 - &amp;quot;Instances When Crimes Go Without Punishment &amp;quot;&quot;/&gt;&lt;property id=&quot;20307&quot; value=&quot;262&quot;/&gt;&lt;/object&gt;&lt;object type=&quot;3&quot; unique_id=&quot;10014&quot;&gt;&lt;property id=&quot;20148&quot; value=&quot;5&quot;/&gt;&lt;property id=&quot;20300&quot; value=&quot;Slide 11 - &amp;quot;Instances When Crimes Go Without Punishment (continued)&amp;quot;&quot;/&gt;&lt;property id=&quot;20307&quot; value=&quot;263&quot;/&gt;&lt;/object&gt;&lt;object type=&quot;3&quot; unique_id=&quot;10015&quot;&gt;&lt;property id=&quot;20148&quot; value=&quot;5&quot;/&gt;&lt;property id=&quot;20300&quot; value=&quot;Slide 12 - &amp;quot;Instances When Crimes Go Without Punishment (continued)&amp;quot;&quot;/&gt;&lt;property id=&quot;20307&quot; value=&quot;273&quot;/&gt;&lt;/object&gt;&lt;object type=&quot;3&quot; unique_id=&quot;10016&quot;&gt;&lt;property id=&quot;20148&quot; value=&quot;5&quot;/&gt;&lt;property id=&quot;20300&quot; value=&quot;Slide 13 - &amp;quot;General Defenses Used in Trial &amp;quot;&quot;/&gt;&lt;property id=&quot;20307&quot; value=&quot;264&quot;/&gt;&lt;/object&gt;&lt;object type=&quot;3&quot; unique_id=&quot;10017&quot;&gt;&lt;property id=&quot;20148&quot; value=&quot;5&quot;/&gt;&lt;property id=&quot;20300&quot; value=&quot;Slide 14 - &amp;quot;General Defenses Used in Trial &amp;#x0D;&amp;#x0A;(continued)&amp;quot;&quot;/&gt;&lt;property id=&quot;20307&quot; value=&quot;265&quot;/&gt;&lt;/object&gt;&lt;object type=&quot;3&quot; unique_id=&quot;10018&quot;&gt;&lt;property id=&quot;20148&quot; value=&quot;5&quot;/&gt;&lt;property id=&quot;20300&quot; value=&quot;Slide 15 - &amp;quot;General Defenses Used in Trial &amp;#x0D;&amp;#x0A;(continued)&amp;quot;&quot;/&gt;&lt;property id=&quot;20307&quot; value=&quot;274&quot;/&gt;&lt;/object&gt;&lt;object type=&quot;3&quot; unique_id=&quot;10019&quot;&gt;&lt;property id=&quot;20148&quot; value=&quot;5&quot;/&gt;&lt;property id=&quot;20300&quot; value=&quot;Slide 16 - &amp;quot;General Defenses Used in Trial &amp;#x0D;&amp;#x0A;(continued)&amp;quot;&quot;/&gt;&lt;property id=&quot;20307&quot; value=&quot;275&quot;/&gt;&lt;/object&gt;&lt;object type=&quot;3&quot; unique_id=&quot;10020&quot;&gt;&lt;property id=&quot;20148&quot; value=&quot;5&quot;/&gt;&lt;property id=&quot;20300&quot; value=&quot;Slide 17 - &amp;quot;General Defenses Used in Trial &amp;#x0D;&amp;#x0A;(continued)&amp;quot;&quot;/&gt;&lt;property id=&quot;20307&quot; value=&quot;266&quot;/&gt;&lt;/object&gt;&lt;object type=&quot;3&quot; unique_id=&quot;10021&quot;&gt;&lt;property id=&quot;20148&quot; value=&quot;5&quot;/&gt;&lt;property id=&quot;20300&quot; value=&quot;Slide 18 - &amp;quot;Punishments&amp;quot;&quot;/&gt;&lt;property id=&quot;20307&quot; value=&quot;267&quot;/&gt;&lt;/object&gt;&lt;object type=&quot;3&quot; unique_id=&quot;10022&quot;&gt;&lt;property id=&quot;20148&quot; value=&quot;5&quot;/&gt;&lt;property id=&quot;20300&quot; value=&quot;Slide 19 - &amp;quot;Punishments (continued)&amp;quot;&quot;/&gt;&lt;property id=&quot;20307&quot; value=&quot;277&quot;/&gt;&lt;/object&gt;&lt;object type=&quot;3&quot; unique_id=&quot;10023&quot;&gt;&lt;property id=&quot;20148&quot; value=&quot;5&quot;/&gt;&lt;property id=&quot;20300&quot; value=&quot;Slide 20 - &amp;quot;Punishments (continued)&amp;quot;&quot;/&gt;&lt;property id=&quot;20307&quot; value=&quot;278&quot;/&gt;&lt;/object&gt;&lt;object type=&quot;3&quot; unique_id=&quot;10024&quot;&gt;&lt;property id=&quot;20148&quot; value=&quot;5&quot;/&gt;&lt;property id=&quot;20300&quot; value=&quot;Slide 21 - &amp;quot;Punishments (continued)&amp;quot;&quot;/&gt;&lt;property id=&quot;20307&quot; value=&quot;279&quot;/&gt;&lt;/object&gt;&lt;object type=&quot;3&quot; unique_id=&quot;10025&quot;&gt;&lt;property id=&quot;20148&quot; value=&quot;5&quot;/&gt;&lt;property id=&quot;20300&quot; value=&quot;Slide 22 - &amp;quot;Punishments (continued)&amp;quot;&quot;/&gt;&lt;property id=&quot;20307&quot; value=&quot;280&quot;/&gt;&lt;/object&gt;&lt;object type=&quot;3&quot; unique_id=&quot;10026&quot;&gt;&lt;property id=&quot;20148&quot; value=&quot;5&quot;/&gt;&lt;property id=&quot;20300&quot; value=&quot;Slide 23 - &amp;quot;Punishments (continued)&amp;quot;&quot;/&gt;&lt;property id=&quot;20307&quot; value=&quot;281&quot;/&gt;&lt;/object&gt;&lt;object type=&quot;3&quot; unique_id=&quot;10027&quot;&gt;&lt;property id=&quot;20148&quot; value=&quot;5&quot;/&gt;&lt;property id=&quot;20300&quot; value=&quot;Slide 24 - &amp;quot;Punishments (continued)&amp;quot;&quot;/&gt;&lt;property id=&quot;20307&quot; value=&quot;282&quot;/&gt;&lt;/object&gt;&lt;object type=&quot;3&quot; unique_id=&quot;10028&quot;&gt;&lt;property id=&quot;20148&quot; value=&quot;5&quot;/&gt;&lt;property id=&quot;20300&quot; value=&quot;Slide 25 - &amp;quot;Punishments (continued)&amp;quot;&quot;/&gt;&lt;property id=&quot;20307&quot; value=&quot;283&quot;/&gt;&lt;/object&gt;&lt;object type=&quot;3&quot; unique_id=&quot;10029&quot;&gt;&lt;property id=&quot;20148&quot; value=&quot;5&quot;/&gt;&lt;property id=&quot;20300&quot; value=&quot;Slide 26 - &amp;quot;Other Important Aspects&amp;quot;&quot;/&gt;&lt;property id=&quot;20307&quot; value=&quot;268&quot;/&gt;&lt;/object&gt;&lt;object type=&quot;3&quot; unique_id=&quot;10030&quot;&gt;&lt;property id=&quot;20148&quot; value=&quot;5&quot;/&gt;&lt;property id=&quot;20300&quot; value=&quot;Slide 27 - &amp;quot;Other Important Aspects&amp;#x0D;&amp;#x0A;(continued)&amp;quot;&quot;/&gt;&lt;property id=&quot;20307&quot; value=&quot;284&quot;/&gt;&lt;/object&gt;&lt;object type=&quot;3&quot; unique_id=&quot;10031&quot;&gt;&lt;property id=&quot;20148&quot; value=&quot;5&quot;/&gt;&lt;property id=&quot;20300&quot; value=&quot;Slide 28 - &amp;quot;Resources&amp;quot;&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Custom 57">
      <a:dk1>
        <a:srgbClr val="000000"/>
      </a:dk1>
      <a:lt1>
        <a:srgbClr val="DAEDEF"/>
      </a:lt1>
      <a:dk2>
        <a:srgbClr val="000000"/>
      </a:dk2>
      <a:lt2>
        <a:srgbClr val="DAEDE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1462</Words>
  <Application>Microsoft Office PowerPoint</Application>
  <PresentationFormat>On-screen Show (4:3)</PresentationFormat>
  <Paragraphs>214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Office Theme</vt:lpstr>
      <vt:lpstr>Elements of Crime and Categories of Punishment</vt:lpstr>
      <vt:lpstr>PowerPoint Presentation</vt:lpstr>
      <vt:lpstr>Origins of the Law</vt:lpstr>
      <vt:lpstr>Age of Culpability</vt:lpstr>
      <vt:lpstr>Crime Conviction Requirements</vt:lpstr>
      <vt:lpstr>Elements of an Offense</vt:lpstr>
      <vt:lpstr>Culpable Mental States</vt:lpstr>
      <vt:lpstr>Culpable Mental States (continued)</vt:lpstr>
      <vt:lpstr>Culpable Mental States (continued)</vt:lpstr>
      <vt:lpstr>Instances When Crimes Go Without Punishment </vt:lpstr>
      <vt:lpstr>Instances When Crimes Go Without Punishment (continued)</vt:lpstr>
      <vt:lpstr>Instances When Crimes Go Without Punishment (continued)</vt:lpstr>
      <vt:lpstr>General Defenses Used in Trial </vt:lpstr>
      <vt:lpstr>General Defenses Used in Trial  (continued)</vt:lpstr>
      <vt:lpstr>General Defenses Used in Trial  (continued)</vt:lpstr>
      <vt:lpstr>General Defenses Used in Trial  (continued)</vt:lpstr>
      <vt:lpstr>General Defenses Used in Trial  (continued)</vt:lpstr>
      <vt:lpstr>Punishments</vt:lpstr>
      <vt:lpstr>Punishments (continued)</vt:lpstr>
      <vt:lpstr>Punishments (continued)</vt:lpstr>
      <vt:lpstr>Punishments (continued)</vt:lpstr>
      <vt:lpstr>Punishments (continued)</vt:lpstr>
      <vt:lpstr>Punishments (continued)</vt:lpstr>
      <vt:lpstr>Punishments (continued)</vt:lpstr>
      <vt:lpstr>Punishments (continued)</vt:lpstr>
      <vt:lpstr>Other Important Aspects</vt:lpstr>
      <vt:lpstr>Other Important Aspects (continued)</vt:lpstr>
      <vt:lpstr>Resources</vt:lpstr>
    </vt:vector>
  </TitlesOfParts>
  <Company>Deftones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Amber O'Dell</dc:creator>
  <cp:lastModifiedBy>Matthew Yardley</cp:lastModifiedBy>
  <cp:revision>10</cp:revision>
  <dcterms:created xsi:type="dcterms:W3CDTF">2011-09-07T23:49:31Z</dcterms:created>
  <dcterms:modified xsi:type="dcterms:W3CDTF">2015-09-24T18:11:14Z</dcterms:modified>
</cp:coreProperties>
</file>