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8"/>
  </p:notesMasterIdLst>
  <p:handoutMasterIdLst>
    <p:handoutMasterId r:id="rId9"/>
  </p:handoutMasterIdLst>
  <p:sldIdLst>
    <p:sldId id="266" r:id="rId3"/>
    <p:sldId id="267" r:id="rId4"/>
    <p:sldId id="268" r:id="rId5"/>
    <p:sldId id="269" r:id="rId6"/>
    <p:sldId id="27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21" autoAdjust="0"/>
    <p:restoredTop sz="94660"/>
  </p:normalViewPr>
  <p:slideViewPr>
    <p:cSldViewPr snapToGrid="0" showGuides="1">
      <p:cViewPr varScale="1">
        <p:scale>
          <a:sx n="44" d="100"/>
          <a:sy n="44" d="100"/>
        </p:scale>
        <p:origin x="30" y="9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41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58A34-83F4-4B2E-BC5A-DE51EE8822F9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FE58C-C1A6-4C4C-90C2-B7F5B0504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E1917-0BAF-4687-978A-82FFF05559C3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E1E9A-E921-4174-A0FC-51868D7AC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AB7D7-3608-4730-B2E2-670834DF882C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56840" y="1787228"/>
            <a:ext cx="11706456" cy="4851400"/>
          </a:xfrm>
        </p:spPr>
        <p:txBody>
          <a:bodyPr>
            <a:normAutofit/>
          </a:bodyPr>
          <a:lstStyle/>
          <a:p>
            <a:pPr lvl="0"/>
            <a:r>
              <a:rPr lang="en-US" sz="3600" dirty="0" smtClean="0"/>
              <a:t>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year:</a:t>
            </a:r>
          </a:p>
          <a:p>
            <a:pPr lvl="1"/>
            <a:r>
              <a:rPr lang="en-US" sz="3200" dirty="0"/>
              <a:t>According to the Making of Laws discussion, laws go through a series of steps in order to be enforced. What are those steps? What are the various classifications of crimes? Give one example for each classification. </a:t>
            </a:r>
            <a:endParaRPr lang="en-US" sz="3200" dirty="0" smtClean="0"/>
          </a:p>
          <a:p>
            <a:r>
              <a:rPr lang="en-US" sz="3600" dirty="0" smtClean="0"/>
              <a:t>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 Year:</a:t>
            </a:r>
          </a:p>
          <a:p>
            <a:pPr lvl="1"/>
            <a:r>
              <a:rPr lang="en-US" sz="3200" dirty="0"/>
              <a:t>What are the responsibilities of firefighters upon arriving to a scene? Why is the Incident Commander role so important?</a:t>
            </a:r>
          </a:p>
          <a:p>
            <a:pPr lvl="1"/>
            <a:endParaRPr lang="en-US" sz="3200" dirty="0" smtClean="0"/>
          </a:p>
          <a:p>
            <a:pPr lvl="1"/>
            <a:endParaRPr lang="en-US" sz="2000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278851" y="0"/>
            <a:ext cx="9029700" cy="1325563"/>
          </a:xfrm>
        </p:spPr>
        <p:txBody>
          <a:bodyPr/>
          <a:lstStyle/>
          <a:p>
            <a:r>
              <a:rPr lang="en-US" dirty="0" smtClean="0"/>
              <a:t>Sept. 28, 2015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78851" y="863898"/>
            <a:ext cx="37844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Flag:</a:t>
            </a:r>
          </a:p>
          <a:p>
            <a:r>
              <a:rPr lang="en-US" i="1" dirty="0" smtClean="0"/>
              <a:t>1</a:t>
            </a:r>
            <a:r>
              <a:rPr lang="en-US" i="1" baseline="30000" dirty="0" smtClean="0"/>
              <a:t>st</a:t>
            </a:r>
            <a:r>
              <a:rPr lang="en-US" i="1" dirty="0" smtClean="0"/>
              <a:t>: </a:t>
            </a:r>
            <a:r>
              <a:rPr lang="en-US" i="1" dirty="0" smtClean="0"/>
              <a:t>Logan, Reece, Peyton</a:t>
            </a:r>
          </a:p>
          <a:p>
            <a:r>
              <a:rPr lang="en-US" i="1" dirty="0" smtClean="0"/>
              <a:t>3</a:t>
            </a:r>
            <a:r>
              <a:rPr lang="en-US" i="1" baseline="30000" dirty="0" smtClean="0"/>
              <a:t>rd</a:t>
            </a:r>
            <a:r>
              <a:rPr lang="en-US" i="1" dirty="0" smtClean="0"/>
              <a:t>: Madison T, Ashanti, Alexis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36493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56840" y="1787228"/>
            <a:ext cx="11706456" cy="4851400"/>
          </a:xfrm>
        </p:spPr>
        <p:txBody>
          <a:bodyPr>
            <a:normAutofit/>
          </a:bodyPr>
          <a:lstStyle/>
          <a:p>
            <a:pPr lvl="0"/>
            <a:r>
              <a:rPr lang="en-US" sz="4000" dirty="0" smtClean="0"/>
              <a:t>1</a:t>
            </a:r>
            <a:r>
              <a:rPr lang="en-US" sz="4000" baseline="30000" dirty="0" smtClean="0"/>
              <a:t>st</a:t>
            </a:r>
            <a:r>
              <a:rPr lang="en-US" sz="4000" dirty="0" smtClean="0"/>
              <a:t> year:</a:t>
            </a:r>
          </a:p>
          <a:p>
            <a:pPr lvl="1"/>
            <a:r>
              <a:rPr lang="en-US" sz="3200" dirty="0"/>
              <a:t>How are substantive Law and Procedural Law similar? How are they different</a:t>
            </a:r>
            <a:r>
              <a:rPr lang="en-US" sz="3200" dirty="0" smtClean="0"/>
              <a:t>?</a:t>
            </a:r>
          </a:p>
          <a:p>
            <a:pPr marL="457200" lvl="1" indent="0">
              <a:buNone/>
            </a:pPr>
            <a:endParaRPr lang="en-US" sz="3200" dirty="0" smtClean="0"/>
          </a:p>
          <a:p>
            <a:r>
              <a:rPr lang="en-US" sz="4000" dirty="0" smtClean="0"/>
              <a:t>2</a:t>
            </a:r>
            <a:r>
              <a:rPr lang="en-US" sz="4000" baseline="30000" dirty="0" smtClean="0"/>
              <a:t>nd</a:t>
            </a:r>
            <a:r>
              <a:rPr lang="en-US" sz="4000" dirty="0" smtClean="0"/>
              <a:t> Year:</a:t>
            </a:r>
          </a:p>
          <a:p>
            <a:pPr lvl="1"/>
            <a:r>
              <a:rPr lang="en-US" sz="3200" dirty="0"/>
              <a:t>List the process of a primary search. What is the purpose of a risk-benefit analysis? What are the methods to evaluate building occupancy?</a:t>
            </a:r>
            <a:endParaRPr lang="en-US" sz="3200" dirty="0" smtClean="0"/>
          </a:p>
          <a:p>
            <a:pPr lvl="1"/>
            <a:endParaRPr lang="en-US" sz="2000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278851" y="0"/>
            <a:ext cx="9029700" cy="1325563"/>
          </a:xfrm>
        </p:spPr>
        <p:txBody>
          <a:bodyPr/>
          <a:lstStyle/>
          <a:p>
            <a:r>
              <a:rPr lang="en-US" dirty="0" smtClean="0"/>
              <a:t>Sept. 29, 2015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78851" y="863898"/>
            <a:ext cx="37844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Flag:</a:t>
            </a:r>
          </a:p>
          <a:p>
            <a:r>
              <a:rPr lang="en-US" i="1" dirty="0" smtClean="0"/>
              <a:t>1</a:t>
            </a:r>
            <a:r>
              <a:rPr lang="en-US" i="1" baseline="30000" dirty="0" smtClean="0"/>
              <a:t>st</a:t>
            </a:r>
            <a:r>
              <a:rPr lang="en-US" i="1" dirty="0" smtClean="0"/>
              <a:t>: </a:t>
            </a:r>
            <a:r>
              <a:rPr lang="en-US" i="1" dirty="0" smtClean="0"/>
              <a:t>Logan, Reece, Peyton</a:t>
            </a:r>
          </a:p>
          <a:p>
            <a:r>
              <a:rPr lang="en-US" i="1" dirty="0" smtClean="0"/>
              <a:t>3</a:t>
            </a:r>
            <a:r>
              <a:rPr lang="en-US" i="1" baseline="30000" dirty="0" smtClean="0"/>
              <a:t>rd</a:t>
            </a:r>
            <a:r>
              <a:rPr lang="en-US" i="1" dirty="0" smtClean="0"/>
              <a:t>: Madison T, Ashanti, Alexis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45626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56840" y="1787228"/>
            <a:ext cx="11706456" cy="4851400"/>
          </a:xfrm>
        </p:spPr>
        <p:txBody>
          <a:bodyPr>
            <a:normAutofit/>
          </a:bodyPr>
          <a:lstStyle/>
          <a:p>
            <a:pPr lvl="0"/>
            <a:r>
              <a:rPr lang="en-US" sz="3600" dirty="0" smtClean="0"/>
              <a:t>PT Day:</a:t>
            </a:r>
          </a:p>
          <a:p>
            <a:pPr lvl="0"/>
            <a:r>
              <a:rPr lang="en-US" sz="3600" dirty="0" smtClean="0"/>
              <a:t>See warm Up Sheet on the board and begin.</a:t>
            </a:r>
          </a:p>
          <a:p>
            <a:pPr lvl="0"/>
            <a:r>
              <a:rPr lang="en-US" sz="3600" dirty="0" smtClean="0"/>
              <a:t>Team captains should begin conditioning plan once all warmups are finished. </a:t>
            </a:r>
          </a:p>
          <a:p>
            <a:pPr lvl="1"/>
            <a:r>
              <a:rPr lang="en-US" dirty="0" smtClean="0"/>
              <a:t>PT/HS appropriate game can be played if anyone has participated through conditioning.</a:t>
            </a:r>
          </a:p>
          <a:p>
            <a:pPr lvl="1"/>
            <a:endParaRPr lang="en-US" dirty="0"/>
          </a:p>
          <a:p>
            <a:pPr lvl="1"/>
            <a:endParaRPr lang="en-US" sz="3200" dirty="0" smtClean="0"/>
          </a:p>
          <a:p>
            <a:pPr lvl="1"/>
            <a:endParaRPr lang="en-US" sz="2000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278851" y="0"/>
            <a:ext cx="9029700" cy="1325563"/>
          </a:xfrm>
        </p:spPr>
        <p:txBody>
          <a:bodyPr/>
          <a:lstStyle/>
          <a:p>
            <a:r>
              <a:rPr lang="en-US" dirty="0" smtClean="0"/>
              <a:t>Sept. 30, 2015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78851" y="863898"/>
            <a:ext cx="37844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Flag:</a:t>
            </a:r>
          </a:p>
          <a:p>
            <a:r>
              <a:rPr lang="en-US" i="1" dirty="0" smtClean="0"/>
              <a:t>1</a:t>
            </a:r>
            <a:r>
              <a:rPr lang="en-US" i="1" baseline="30000" dirty="0" smtClean="0"/>
              <a:t>st</a:t>
            </a:r>
            <a:r>
              <a:rPr lang="en-US" i="1" dirty="0" smtClean="0"/>
              <a:t>: </a:t>
            </a:r>
            <a:r>
              <a:rPr lang="en-US" i="1" dirty="0" smtClean="0"/>
              <a:t>Logan, Reece, Peyton</a:t>
            </a:r>
          </a:p>
          <a:p>
            <a:r>
              <a:rPr lang="en-US" i="1" dirty="0" smtClean="0"/>
              <a:t>3</a:t>
            </a:r>
            <a:r>
              <a:rPr lang="en-US" i="1" baseline="30000" dirty="0" smtClean="0"/>
              <a:t>rd</a:t>
            </a:r>
            <a:r>
              <a:rPr lang="en-US" i="1" dirty="0" smtClean="0"/>
              <a:t>: Madison T, Ashanti, Alexis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4419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56840" y="1787228"/>
            <a:ext cx="11706456" cy="4851400"/>
          </a:xfrm>
        </p:spPr>
        <p:txBody>
          <a:bodyPr>
            <a:normAutofit/>
          </a:bodyPr>
          <a:lstStyle/>
          <a:p>
            <a:pPr lvl="0"/>
            <a:r>
              <a:rPr lang="en-US" sz="3600" dirty="0" smtClean="0"/>
              <a:t>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year:</a:t>
            </a:r>
          </a:p>
          <a:p>
            <a:pPr lvl="1"/>
            <a:r>
              <a:rPr lang="en-US" sz="3200" dirty="0"/>
              <a:t>“If you were developing the criminal justice system, how would you determine what makes up a crime and </a:t>
            </a:r>
            <a:r>
              <a:rPr lang="en-US" sz="3200" dirty="0" smtClean="0"/>
              <a:t>its seriousness</a:t>
            </a:r>
            <a:r>
              <a:rPr lang="en-US" sz="3200" dirty="0"/>
              <a:t>?”. </a:t>
            </a:r>
            <a:endParaRPr lang="en-US" sz="3200" dirty="0" smtClean="0"/>
          </a:p>
          <a:p>
            <a:pPr lvl="1"/>
            <a:endParaRPr lang="en-US" sz="3200" dirty="0" smtClean="0"/>
          </a:p>
          <a:p>
            <a:r>
              <a:rPr lang="en-US" sz="3600" dirty="0" smtClean="0"/>
              <a:t>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 Year:</a:t>
            </a:r>
          </a:p>
          <a:p>
            <a:pPr lvl="1"/>
            <a:r>
              <a:rPr lang="en-US" sz="3200" dirty="0" smtClean="0"/>
              <a:t>OBFD for Rescue Drills</a:t>
            </a:r>
            <a:endParaRPr lang="en-US" sz="3200" dirty="0"/>
          </a:p>
          <a:p>
            <a:pPr lvl="1"/>
            <a:endParaRPr lang="en-US" sz="3200" dirty="0" smtClean="0"/>
          </a:p>
          <a:p>
            <a:pPr lvl="1"/>
            <a:endParaRPr lang="en-US" sz="2000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278851" y="0"/>
            <a:ext cx="9029700" cy="1325563"/>
          </a:xfrm>
        </p:spPr>
        <p:txBody>
          <a:bodyPr/>
          <a:lstStyle/>
          <a:p>
            <a:r>
              <a:rPr lang="en-US" dirty="0" smtClean="0"/>
              <a:t>Oct. 1, 2015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78851" y="863898"/>
            <a:ext cx="37844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Flag:</a:t>
            </a:r>
          </a:p>
          <a:p>
            <a:r>
              <a:rPr lang="en-US" i="1" dirty="0" smtClean="0"/>
              <a:t>1</a:t>
            </a:r>
            <a:r>
              <a:rPr lang="en-US" i="1" baseline="30000" dirty="0" smtClean="0"/>
              <a:t>st</a:t>
            </a:r>
            <a:r>
              <a:rPr lang="en-US" i="1" dirty="0" smtClean="0"/>
              <a:t>: </a:t>
            </a:r>
            <a:r>
              <a:rPr lang="en-US" i="1" dirty="0" smtClean="0"/>
              <a:t>Logan, Reece, Peyton</a:t>
            </a:r>
          </a:p>
          <a:p>
            <a:r>
              <a:rPr lang="en-US" i="1" dirty="0" smtClean="0"/>
              <a:t>3</a:t>
            </a:r>
            <a:r>
              <a:rPr lang="en-US" i="1" baseline="30000" dirty="0" smtClean="0"/>
              <a:t>rd</a:t>
            </a:r>
            <a:r>
              <a:rPr lang="en-US" i="1" dirty="0" smtClean="0"/>
              <a:t>: Madison T, Ashanti, Alexis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1800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56840" y="1787228"/>
            <a:ext cx="11706456" cy="4851400"/>
          </a:xfrm>
        </p:spPr>
        <p:txBody>
          <a:bodyPr>
            <a:normAutofit/>
          </a:bodyPr>
          <a:lstStyle/>
          <a:p>
            <a:pPr lvl="0"/>
            <a:r>
              <a:rPr lang="en-US" sz="3600" dirty="0" smtClean="0"/>
              <a:t>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year:</a:t>
            </a:r>
          </a:p>
          <a:p>
            <a:pPr lvl="1"/>
            <a:r>
              <a:rPr lang="en-US" sz="3200" dirty="0"/>
              <a:t>In order for a conviction to occur, what is required? What is culpable mental status? What are the 4 types of culpable mental status?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600" dirty="0" smtClean="0"/>
              <a:t>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 Year:</a:t>
            </a:r>
          </a:p>
          <a:p>
            <a:pPr lvl="1"/>
            <a:r>
              <a:rPr lang="en-US" sz="3200" dirty="0" smtClean="0"/>
              <a:t>Job shadowing at PD, FD, Dispatch.</a:t>
            </a:r>
            <a:endParaRPr lang="en-US" sz="3200" dirty="0"/>
          </a:p>
          <a:p>
            <a:pPr lvl="1"/>
            <a:endParaRPr lang="en-US" sz="3200" dirty="0" smtClean="0"/>
          </a:p>
          <a:p>
            <a:pPr lvl="1"/>
            <a:endParaRPr lang="en-US" sz="2000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278851" y="0"/>
            <a:ext cx="9029700" cy="1325563"/>
          </a:xfrm>
        </p:spPr>
        <p:txBody>
          <a:bodyPr/>
          <a:lstStyle/>
          <a:p>
            <a:r>
              <a:rPr lang="en-US" dirty="0" smtClean="0"/>
              <a:t>Oct. 2, 2015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78851" y="863898"/>
            <a:ext cx="37844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Flag:</a:t>
            </a:r>
          </a:p>
          <a:p>
            <a:r>
              <a:rPr lang="en-US" i="1" dirty="0" smtClean="0"/>
              <a:t>1</a:t>
            </a:r>
            <a:r>
              <a:rPr lang="en-US" i="1" baseline="30000" dirty="0" smtClean="0"/>
              <a:t>st</a:t>
            </a:r>
            <a:r>
              <a:rPr lang="en-US" i="1" dirty="0" smtClean="0"/>
              <a:t>: </a:t>
            </a:r>
            <a:r>
              <a:rPr lang="en-US" i="1" dirty="0" smtClean="0"/>
              <a:t>Logan, Reece, Peyton</a:t>
            </a:r>
          </a:p>
          <a:p>
            <a:r>
              <a:rPr lang="en-US" i="1" dirty="0" smtClean="0"/>
              <a:t>3</a:t>
            </a:r>
            <a:r>
              <a:rPr lang="en-US" i="1" baseline="30000" dirty="0" smtClean="0"/>
              <a:t>rd</a:t>
            </a:r>
            <a:r>
              <a:rPr lang="en-US" i="1" dirty="0" smtClean="0"/>
              <a:t>: Madison T, Ashanti, Alexis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81324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ud skipper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loud skipper design template" id="{30DBBF30-EDA2-4408-9702-3B0A8AED6F12}" vid="{0F128B79-39D4-4007-9EC6-E245A2CC91E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A1AFEDE-5CAF-4D05-AC35-0F55C5366E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Cloud skipper design slides</Template>
  <TotalTime>0</TotalTime>
  <Words>338</Words>
  <Application>Microsoft Office PowerPoint</Application>
  <PresentationFormat>Widescreen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Cambria</vt:lpstr>
      <vt:lpstr>Cloud skipper design template</vt:lpstr>
      <vt:lpstr>Sept. 28, 2015</vt:lpstr>
      <vt:lpstr>Sept. 29, 2015</vt:lpstr>
      <vt:lpstr>Sept. 30, 2015</vt:lpstr>
      <vt:lpstr>Oct. 1, 2015</vt:lpstr>
      <vt:lpstr>Oct. 2, 2015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2015-09-28T12:08:58Z</dcterms:created>
  <dcterms:modified xsi:type="dcterms:W3CDTF">2015-09-28T12:15:52Z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TC034605089991</vt:lpwstr>
  </property>
</Properties>
</file>