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8"/>
  </p:notesMasterIdLst>
  <p:sldIdLst>
    <p:sldId id="257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66793" autoAdjust="0"/>
  </p:normalViewPr>
  <p:slideViewPr>
    <p:cSldViewPr>
      <p:cViewPr varScale="1">
        <p:scale>
          <a:sx n="88" d="100"/>
          <a:sy n="88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48E1C-5979-4E96-9B11-19BBA834C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D71FB-F29A-4551-AB0C-C7A1788139BD}">
      <dgm:prSet phldrT="[Text]" custT="1"/>
      <dgm:spPr>
        <a:gradFill flip="none" rotWithShape="1">
          <a:gsLst>
            <a:gs pos="0">
              <a:schemeClr val="accent3">
                <a:alpha val="10000"/>
              </a:schemeClr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1</a:t>
          </a:r>
          <a:r>
            <a:rPr lang="en-U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st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6E434B21-E687-4146-A575-01681DBBBC41}" type="parTrans" cxnId="{E07372D8-A618-496F-8C91-84744B077574}">
      <dgm:prSet/>
      <dgm:spPr/>
      <dgm:t>
        <a:bodyPr/>
        <a:lstStyle/>
        <a:p>
          <a:endParaRPr lang="en-US"/>
        </a:p>
      </dgm:t>
    </dgm:pt>
    <dgm:pt modelId="{16C4C80D-00D1-443C-A969-4489A814F229}" type="sibTrans" cxnId="{E07372D8-A618-496F-8C91-84744B077574}">
      <dgm:prSet/>
      <dgm:spPr/>
      <dgm:t>
        <a:bodyPr/>
        <a:lstStyle/>
        <a:p>
          <a:endParaRPr lang="en-US"/>
        </a:p>
      </dgm:t>
    </dgm:pt>
    <dgm:pt modelId="{5B3A6A8A-E771-4D31-9211-6426EC1D3009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latin typeface="Franklin Gothic Medium Cond" pitchFamily="34" charset="0"/>
            </a:rPr>
            <a:t>Marines Recruiter. </a:t>
          </a:r>
          <a:endParaRPr lang="en-US" sz="2200" dirty="0">
            <a:solidFill>
              <a:schemeClr val="bg1">
                <a:lumMod val="50000"/>
              </a:schemeClr>
            </a:solidFill>
            <a:latin typeface="Franklin Gothic Medium Cond" pitchFamily="34" charset="0"/>
          </a:endParaRPr>
        </a:p>
      </dgm:t>
    </dgm:pt>
    <dgm:pt modelId="{89C15884-2459-4268-8F6B-CF75D9C5CD8B}" type="parTrans" cxnId="{84EDA9F8-4B9E-454D-84D6-13E56B79738F}">
      <dgm:prSet/>
      <dgm:spPr/>
      <dgm:t>
        <a:bodyPr/>
        <a:lstStyle/>
        <a:p>
          <a:endParaRPr lang="en-US"/>
        </a:p>
      </dgm:t>
    </dgm:pt>
    <dgm:pt modelId="{C7284EAD-E7F8-47F8-80AA-3DB5EE7910A7}" type="sibTrans" cxnId="{84EDA9F8-4B9E-454D-84D6-13E56B79738F}">
      <dgm:prSet/>
      <dgm:spPr/>
      <dgm:t>
        <a:bodyPr/>
        <a:lstStyle/>
        <a:p>
          <a:endParaRPr lang="en-US"/>
        </a:p>
      </dgm:t>
    </dgm:pt>
    <dgm:pt modelId="{793E1329-EE07-4D46-B962-72F9BF9D6F6B}">
      <dgm:prSet phldrT="[Text]" custT="1"/>
      <dgm:spPr>
        <a:gradFill rotWithShape="0">
          <a:gsLst>
            <a:gs pos="0">
              <a:schemeClr val="accent1">
                <a:alpha val="10000"/>
              </a:schemeClr>
            </a:gs>
            <a:gs pos="100000">
              <a:schemeClr val="accent1"/>
            </a:gs>
          </a:gsLst>
          <a:lin ang="0" scaled="1"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2</a:t>
          </a:r>
          <a:r>
            <a:rPr lang="en-U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nd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1157B75B-7941-4E2C-B109-A90618127076}" type="parTrans" cxnId="{4E118BDD-33AA-4A12-9BEB-CAA9C7565B2E}">
      <dgm:prSet/>
      <dgm:spPr/>
      <dgm:t>
        <a:bodyPr/>
        <a:lstStyle/>
        <a:p>
          <a:endParaRPr lang="en-US"/>
        </a:p>
      </dgm:t>
    </dgm:pt>
    <dgm:pt modelId="{C6069D9C-7FB0-4D41-8237-8B696767F240}" type="sibTrans" cxnId="{4E118BDD-33AA-4A12-9BEB-CAA9C7565B2E}">
      <dgm:prSet/>
      <dgm:spPr/>
      <dgm:t>
        <a:bodyPr/>
        <a:lstStyle/>
        <a:p>
          <a:endParaRPr lang="en-US"/>
        </a:p>
      </dgm:t>
    </dgm:pt>
    <dgm:pt modelId="{5F15946C-ECA8-4220-AEA4-F5D4FACB1025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latin typeface="Franklin Gothic Medium Cond" pitchFamily="34" charset="0"/>
            </a:rPr>
            <a:t>Marines Recruiter.</a:t>
          </a:r>
          <a:endParaRPr lang="en-US" sz="2200" dirty="0">
            <a:solidFill>
              <a:schemeClr val="bg1">
                <a:lumMod val="50000"/>
              </a:schemeClr>
            </a:solidFill>
            <a:latin typeface="Franklin Gothic Medium Cond" pitchFamily="34" charset="0"/>
          </a:endParaRPr>
        </a:p>
      </dgm:t>
    </dgm:pt>
    <dgm:pt modelId="{B5B0E041-DDED-4613-878E-C5C02CCD6966}" type="parTrans" cxnId="{3C2A480C-CA4C-4F46-A2F0-1A98B506FF49}">
      <dgm:prSet/>
      <dgm:spPr/>
      <dgm:t>
        <a:bodyPr/>
        <a:lstStyle/>
        <a:p>
          <a:endParaRPr lang="en-US"/>
        </a:p>
      </dgm:t>
    </dgm:pt>
    <dgm:pt modelId="{615AE4D8-C7A9-4150-AE06-25520398D110}" type="sibTrans" cxnId="{3C2A480C-CA4C-4F46-A2F0-1A98B506FF49}">
      <dgm:prSet/>
      <dgm:spPr/>
      <dgm:t>
        <a:bodyPr/>
        <a:lstStyle/>
        <a:p>
          <a:endParaRPr lang="en-US"/>
        </a:p>
      </dgm:t>
    </dgm:pt>
    <dgm:pt modelId="{064591C5-3136-44E9-8DD7-FC67AC975F92}" type="pres">
      <dgm:prSet presAssocID="{66648E1C-5979-4E96-9B11-19BBA834C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570E31-9E0C-460C-A8AB-7B42020FAA41}" type="pres">
      <dgm:prSet presAssocID="{D1ED71FB-F29A-4551-AB0C-C7A1788139BD}" presName="parentText" presStyleLbl="node1" presStyleIdx="0" presStyleCnt="2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83FBA1B-B38F-437C-A4D7-414C5850125B}" type="pres">
      <dgm:prSet presAssocID="{D1ED71FB-F29A-4551-AB0C-C7A1788139B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BC73E-CD31-4BF5-B1C5-4A4ACAA7115F}" type="pres">
      <dgm:prSet presAssocID="{793E1329-EE07-4D46-B962-72F9BF9D6F6B}" presName="parentText" presStyleLbl="node1" presStyleIdx="1" presStyleCnt="2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7446473B-C5F4-406F-AC14-BD4F036A6A94}" type="pres">
      <dgm:prSet presAssocID="{793E1329-EE07-4D46-B962-72F9BF9D6F6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1D8E97-E284-4BD1-AA87-9C45BF46640D}" type="presOf" srcId="{5F15946C-ECA8-4220-AEA4-F5D4FACB1025}" destId="{7446473B-C5F4-406F-AC14-BD4F036A6A94}" srcOrd="0" destOrd="0" presId="urn:microsoft.com/office/officeart/2005/8/layout/vList2"/>
    <dgm:cxn modelId="{B3A88776-4A5D-4E06-A296-29EABEC653E0}" type="presOf" srcId="{793E1329-EE07-4D46-B962-72F9BF9D6F6B}" destId="{755BC73E-CD31-4BF5-B1C5-4A4ACAA7115F}" srcOrd="0" destOrd="0" presId="urn:microsoft.com/office/officeart/2005/8/layout/vList2"/>
    <dgm:cxn modelId="{4E118BDD-33AA-4A12-9BEB-CAA9C7565B2E}" srcId="{66648E1C-5979-4E96-9B11-19BBA834C7B8}" destId="{793E1329-EE07-4D46-B962-72F9BF9D6F6B}" srcOrd="1" destOrd="0" parTransId="{1157B75B-7941-4E2C-B109-A90618127076}" sibTransId="{C6069D9C-7FB0-4D41-8237-8B696767F240}"/>
    <dgm:cxn modelId="{E07372D8-A618-496F-8C91-84744B077574}" srcId="{66648E1C-5979-4E96-9B11-19BBA834C7B8}" destId="{D1ED71FB-F29A-4551-AB0C-C7A1788139BD}" srcOrd="0" destOrd="0" parTransId="{6E434B21-E687-4146-A575-01681DBBBC41}" sibTransId="{16C4C80D-00D1-443C-A969-4489A814F229}"/>
    <dgm:cxn modelId="{0F66CFAA-E154-4F46-A813-009D3011CF64}" type="presOf" srcId="{66648E1C-5979-4E96-9B11-19BBA834C7B8}" destId="{064591C5-3136-44E9-8DD7-FC67AC975F92}" srcOrd="0" destOrd="0" presId="urn:microsoft.com/office/officeart/2005/8/layout/vList2"/>
    <dgm:cxn modelId="{D7C7ED83-5DFE-4582-BD43-85A408F3AFDE}" type="presOf" srcId="{5B3A6A8A-E771-4D31-9211-6426EC1D3009}" destId="{C83FBA1B-B38F-437C-A4D7-414C5850125B}" srcOrd="0" destOrd="0" presId="urn:microsoft.com/office/officeart/2005/8/layout/vList2"/>
    <dgm:cxn modelId="{3C2A480C-CA4C-4F46-A2F0-1A98B506FF49}" srcId="{793E1329-EE07-4D46-B962-72F9BF9D6F6B}" destId="{5F15946C-ECA8-4220-AEA4-F5D4FACB1025}" srcOrd="0" destOrd="0" parTransId="{B5B0E041-DDED-4613-878E-C5C02CCD6966}" sibTransId="{615AE4D8-C7A9-4150-AE06-25520398D110}"/>
    <dgm:cxn modelId="{D719DFF0-7AF8-41C8-9608-0BCF45D61033}" type="presOf" srcId="{D1ED71FB-F29A-4551-AB0C-C7A1788139BD}" destId="{9D570E31-9E0C-460C-A8AB-7B42020FAA41}" srcOrd="0" destOrd="0" presId="urn:microsoft.com/office/officeart/2005/8/layout/vList2"/>
    <dgm:cxn modelId="{84EDA9F8-4B9E-454D-84D6-13E56B79738F}" srcId="{D1ED71FB-F29A-4551-AB0C-C7A1788139BD}" destId="{5B3A6A8A-E771-4D31-9211-6426EC1D3009}" srcOrd="0" destOrd="0" parTransId="{89C15884-2459-4268-8F6B-CF75D9C5CD8B}" sibTransId="{C7284EAD-E7F8-47F8-80AA-3DB5EE7910A7}"/>
    <dgm:cxn modelId="{DC95E0D0-DB70-4D57-8F82-8330F9D14B67}" type="presParOf" srcId="{064591C5-3136-44E9-8DD7-FC67AC975F92}" destId="{9D570E31-9E0C-460C-A8AB-7B42020FAA41}" srcOrd="0" destOrd="0" presId="urn:microsoft.com/office/officeart/2005/8/layout/vList2"/>
    <dgm:cxn modelId="{E0EDE2F9-F195-48A0-93F5-335A0B41785B}" type="presParOf" srcId="{064591C5-3136-44E9-8DD7-FC67AC975F92}" destId="{C83FBA1B-B38F-437C-A4D7-414C5850125B}" srcOrd="1" destOrd="0" presId="urn:microsoft.com/office/officeart/2005/8/layout/vList2"/>
    <dgm:cxn modelId="{3A913281-9BF3-41DA-8643-B17CA313343B}" type="presParOf" srcId="{064591C5-3136-44E9-8DD7-FC67AC975F92}" destId="{755BC73E-CD31-4BF5-B1C5-4A4ACAA7115F}" srcOrd="2" destOrd="0" presId="urn:microsoft.com/office/officeart/2005/8/layout/vList2"/>
    <dgm:cxn modelId="{1D01329C-6EF2-4B63-BAA1-B35358ED34E9}" type="presParOf" srcId="{064591C5-3136-44E9-8DD7-FC67AC975F92}" destId="{7446473B-C5F4-406F-AC14-BD4F036A6A9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648E1C-5979-4E96-9B11-19BBA834C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D71FB-F29A-4551-AB0C-C7A1788139BD}">
      <dgm:prSet phldrT="[Text]" custT="1"/>
      <dgm:spPr>
        <a:gradFill flip="none" rotWithShape="1">
          <a:gsLst>
            <a:gs pos="0">
              <a:schemeClr val="accent3">
                <a:alpha val="10000"/>
              </a:schemeClr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1</a:t>
          </a:r>
          <a:r>
            <a:rPr lang="en-U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st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6E434B21-E687-4146-A575-01681DBBBC41}" type="parTrans" cxnId="{E07372D8-A618-496F-8C91-84744B077574}">
      <dgm:prSet/>
      <dgm:spPr/>
      <dgm:t>
        <a:bodyPr/>
        <a:lstStyle/>
        <a:p>
          <a:endParaRPr lang="en-US"/>
        </a:p>
      </dgm:t>
    </dgm:pt>
    <dgm:pt modelId="{16C4C80D-00D1-443C-A969-4489A814F229}" type="sibTrans" cxnId="{E07372D8-A618-496F-8C91-84744B077574}">
      <dgm:prSet/>
      <dgm:spPr/>
      <dgm:t>
        <a:bodyPr/>
        <a:lstStyle/>
        <a:p>
          <a:endParaRPr lang="en-US"/>
        </a:p>
      </dgm:t>
    </dgm:pt>
    <dgm:pt modelId="{5B3A6A8A-E771-4D31-9211-6426EC1D3009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When is it okay to search without a search warrant? What amendment protects individuals against being searched without reason? What court case ruled that evidence obtained illegally cannot be used in a criminal trial? 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89C15884-2459-4268-8F6B-CF75D9C5CD8B}" type="parTrans" cxnId="{84EDA9F8-4B9E-454D-84D6-13E56B79738F}">
      <dgm:prSet/>
      <dgm:spPr/>
      <dgm:t>
        <a:bodyPr/>
        <a:lstStyle/>
        <a:p>
          <a:endParaRPr lang="en-US"/>
        </a:p>
      </dgm:t>
    </dgm:pt>
    <dgm:pt modelId="{C7284EAD-E7F8-47F8-80AA-3DB5EE7910A7}" type="sibTrans" cxnId="{84EDA9F8-4B9E-454D-84D6-13E56B79738F}">
      <dgm:prSet/>
      <dgm:spPr/>
      <dgm:t>
        <a:bodyPr/>
        <a:lstStyle/>
        <a:p>
          <a:endParaRPr lang="en-US"/>
        </a:p>
      </dgm:t>
    </dgm:pt>
    <dgm:pt modelId="{793E1329-EE07-4D46-B962-72F9BF9D6F6B}">
      <dgm:prSet phldrT="[Text]" custT="1"/>
      <dgm:spPr>
        <a:gradFill rotWithShape="0">
          <a:gsLst>
            <a:gs pos="0">
              <a:schemeClr val="accent1">
                <a:alpha val="10000"/>
              </a:schemeClr>
            </a:gs>
            <a:gs pos="100000">
              <a:schemeClr val="accent1"/>
            </a:gs>
          </a:gsLst>
          <a:lin ang="0" scaled="1"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2</a:t>
          </a:r>
          <a:r>
            <a:rPr lang="en-U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nd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1157B75B-7941-4E2C-B109-A90618127076}" type="parTrans" cxnId="{4E118BDD-33AA-4A12-9BEB-CAA9C7565B2E}">
      <dgm:prSet/>
      <dgm:spPr/>
      <dgm:t>
        <a:bodyPr/>
        <a:lstStyle/>
        <a:p>
          <a:endParaRPr lang="en-US"/>
        </a:p>
      </dgm:t>
    </dgm:pt>
    <dgm:pt modelId="{C6069D9C-7FB0-4D41-8237-8B696767F240}" type="sibTrans" cxnId="{4E118BDD-33AA-4A12-9BEB-CAA9C7565B2E}">
      <dgm:prSet/>
      <dgm:spPr/>
      <dgm:t>
        <a:bodyPr/>
        <a:lstStyle/>
        <a:p>
          <a:endParaRPr lang="en-US"/>
        </a:p>
      </dgm:t>
    </dgm:pt>
    <dgm:pt modelId="{5F15946C-ECA8-4220-AEA4-F5D4FACB1025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Complete the vocabulary Quiz. When you finish, turn it over until everyone has finished.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B5B0E041-DDED-4613-878E-C5C02CCD6966}" type="parTrans" cxnId="{3C2A480C-CA4C-4F46-A2F0-1A98B506FF49}">
      <dgm:prSet/>
      <dgm:spPr/>
      <dgm:t>
        <a:bodyPr/>
        <a:lstStyle/>
        <a:p>
          <a:endParaRPr lang="en-US"/>
        </a:p>
      </dgm:t>
    </dgm:pt>
    <dgm:pt modelId="{615AE4D8-C7A9-4150-AE06-25520398D110}" type="sibTrans" cxnId="{3C2A480C-CA4C-4F46-A2F0-1A98B506FF49}">
      <dgm:prSet/>
      <dgm:spPr/>
      <dgm:t>
        <a:bodyPr/>
        <a:lstStyle/>
        <a:p>
          <a:endParaRPr lang="en-US"/>
        </a:p>
      </dgm:t>
    </dgm:pt>
    <dgm:pt modelId="{E11D4D0F-8C0C-44B7-B4B9-184FAD9A835F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When you finish the quiz, grab the Fire Behavior Powerpoint slides and the question sheet. Begin working on questions.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2FBEF62A-3324-439F-89AC-963E5021DBE9}" type="parTrans" cxnId="{DEA55818-615D-4F20-97AB-9FE24D07B16C}">
      <dgm:prSet/>
      <dgm:spPr/>
      <dgm:t>
        <a:bodyPr/>
        <a:lstStyle/>
        <a:p>
          <a:endParaRPr lang="en-US"/>
        </a:p>
      </dgm:t>
    </dgm:pt>
    <dgm:pt modelId="{961CBD6A-57E9-4FF3-BBB0-3CE0FF5E070D}" type="sibTrans" cxnId="{DEA55818-615D-4F20-97AB-9FE24D07B16C}">
      <dgm:prSet/>
      <dgm:spPr/>
      <dgm:t>
        <a:bodyPr/>
        <a:lstStyle/>
        <a:p>
          <a:endParaRPr lang="en-US"/>
        </a:p>
      </dgm:t>
    </dgm:pt>
    <dgm:pt modelId="{3DF13A20-2559-429E-9315-E752F1D65159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Skills USA meeting.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91146A55-ABCF-4D64-88E9-E699FEAAC53A}" type="parTrans" cxnId="{525A5217-4E2B-478E-B8B0-C8EE65931C08}">
      <dgm:prSet/>
      <dgm:spPr/>
    </dgm:pt>
    <dgm:pt modelId="{D4CD812F-97C4-4FC0-9257-5D9595501AB4}" type="sibTrans" cxnId="{525A5217-4E2B-478E-B8B0-C8EE65931C08}">
      <dgm:prSet/>
      <dgm:spPr/>
    </dgm:pt>
    <dgm:pt modelId="{8E57729B-8068-4CED-A80B-0EFE31FA6CF7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	Non-members should start research project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D513FE2F-1478-4268-8171-BDFE892038FA}" type="parTrans" cxnId="{82E18C64-A4D9-4D28-9A5C-AEE4B7755CD1}">
      <dgm:prSet/>
      <dgm:spPr/>
    </dgm:pt>
    <dgm:pt modelId="{B12EFE82-3793-44DD-A527-B9B167A7DD15}" type="sibTrans" cxnId="{82E18C64-A4D9-4D28-9A5C-AEE4B7755CD1}">
      <dgm:prSet/>
      <dgm:spPr/>
    </dgm:pt>
    <dgm:pt modelId="{ECB1AE50-CC1A-43E7-B7C4-A2693AB14207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Skills USA Meeting @ 10:15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59F86270-F3BC-4ADA-B2F1-504339137610}" type="parTrans" cxnId="{2E572FE4-E3CD-43B8-BB97-8A369DB33424}">
      <dgm:prSet/>
      <dgm:spPr/>
    </dgm:pt>
    <dgm:pt modelId="{1E45C677-77DD-4E97-979E-E33D3BB25170}" type="sibTrans" cxnId="{2E572FE4-E3CD-43B8-BB97-8A369DB33424}">
      <dgm:prSet/>
      <dgm:spPr/>
    </dgm:pt>
    <dgm:pt modelId="{05A4E757-4E8C-496F-B4EA-09BF77CBF8C1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Non-members can continue packets.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7CDAC422-CD2A-468A-84CB-B2EB46EA4848}" type="parTrans" cxnId="{C31EAE8B-F303-4902-B98E-BC98DAF7D625}">
      <dgm:prSet/>
      <dgm:spPr/>
    </dgm:pt>
    <dgm:pt modelId="{94D537CD-D5C1-47B5-98AB-D09C5C0572B5}" type="sibTrans" cxnId="{C31EAE8B-F303-4902-B98E-BC98DAF7D625}">
      <dgm:prSet/>
      <dgm:spPr/>
    </dgm:pt>
    <dgm:pt modelId="{064591C5-3136-44E9-8DD7-FC67AC975F92}" type="pres">
      <dgm:prSet presAssocID="{66648E1C-5979-4E96-9B11-19BBA834C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570E31-9E0C-460C-A8AB-7B42020FAA41}" type="pres">
      <dgm:prSet presAssocID="{D1ED71FB-F29A-4551-AB0C-C7A1788139BD}" presName="parentText" presStyleLbl="node1" presStyleIdx="0" presStyleCnt="2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83FBA1B-B38F-437C-A4D7-414C5850125B}" type="pres">
      <dgm:prSet presAssocID="{D1ED71FB-F29A-4551-AB0C-C7A1788139B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BC73E-CD31-4BF5-B1C5-4A4ACAA7115F}" type="pres">
      <dgm:prSet presAssocID="{793E1329-EE07-4D46-B962-72F9BF9D6F6B}" presName="parentText" presStyleLbl="node1" presStyleIdx="1" presStyleCnt="2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7446473B-C5F4-406F-AC14-BD4F036A6A94}" type="pres">
      <dgm:prSet presAssocID="{793E1329-EE07-4D46-B962-72F9BF9D6F6B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5752D3-1D44-4E87-9D41-A25E23B5E7A1}" type="presOf" srcId="{05A4E757-4E8C-496F-B4EA-09BF77CBF8C1}" destId="{7446473B-C5F4-406F-AC14-BD4F036A6A94}" srcOrd="0" destOrd="3" presId="urn:microsoft.com/office/officeart/2005/8/layout/vList2"/>
    <dgm:cxn modelId="{199577BE-B9E7-4F3E-92D2-937B1C273B54}" type="presOf" srcId="{E11D4D0F-8C0C-44B7-B4B9-184FAD9A835F}" destId="{7446473B-C5F4-406F-AC14-BD4F036A6A94}" srcOrd="0" destOrd="1" presId="urn:microsoft.com/office/officeart/2005/8/layout/vList2"/>
    <dgm:cxn modelId="{74F95B78-0EF9-4694-BAA0-6CABD77A41C1}" type="presOf" srcId="{66648E1C-5979-4E96-9B11-19BBA834C7B8}" destId="{064591C5-3136-44E9-8DD7-FC67AC975F92}" srcOrd="0" destOrd="0" presId="urn:microsoft.com/office/officeart/2005/8/layout/vList2"/>
    <dgm:cxn modelId="{10763979-36FD-4C42-B98D-A32B4E9A438A}" type="presOf" srcId="{793E1329-EE07-4D46-B962-72F9BF9D6F6B}" destId="{755BC73E-CD31-4BF5-B1C5-4A4ACAA7115F}" srcOrd="0" destOrd="0" presId="urn:microsoft.com/office/officeart/2005/8/layout/vList2"/>
    <dgm:cxn modelId="{BC81558C-6EB5-4A96-9272-267091546E66}" type="presOf" srcId="{5B3A6A8A-E771-4D31-9211-6426EC1D3009}" destId="{C83FBA1B-B38F-437C-A4D7-414C5850125B}" srcOrd="0" destOrd="0" presId="urn:microsoft.com/office/officeart/2005/8/layout/vList2"/>
    <dgm:cxn modelId="{19A1C028-3C00-4637-A436-45AE28BA5F19}" type="presOf" srcId="{5F15946C-ECA8-4220-AEA4-F5D4FACB1025}" destId="{7446473B-C5F4-406F-AC14-BD4F036A6A94}" srcOrd="0" destOrd="0" presId="urn:microsoft.com/office/officeart/2005/8/layout/vList2"/>
    <dgm:cxn modelId="{84EDA9F8-4B9E-454D-84D6-13E56B79738F}" srcId="{D1ED71FB-F29A-4551-AB0C-C7A1788139BD}" destId="{5B3A6A8A-E771-4D31-9211-6426EC1D3009}" srcOrd="0" destOrd="0" parTransId="{89C15884-2459-4268-8F6B-CF75D9C5CD8B}" sibTransId="{C7284EAD-E7F8-47F8-80AA-3DB5EE7910A7}"/>
    <dgm:cxn modelId="{BF133094-74FE-4A95-B1FE-A7D53011EF6F}" type="presOf" srcId="{8E57729B-8068-4CED-A80B-0EFE31FA6CF7}" destId="{C83FBA1B-B38F-437C-A4D7-414C5850125B}" srcOrd="0" destOrd="2" presId="urn:microsoft.com/office/officeart/2005/8/layout/vList2"/>
    <dgm:cxn modelId="{DEA55818-615D-4F20-97AB-9FE24D07B16C}" srcId="{793E1329-EE07-4D46-B962-72F9BF9D6F6B}" destId="{E11D4D0F-8C0C-44B7-B4B9-184FAD9A835F}" srcOrd="1" destOrd="0" parTransId="{2FBEF62A-3324-439F-89AC-963E5021DBE9}" sibTransId="{961CBD6A-57E9-4FF3-BBB0-3CE0FF5E070D}"/>
    <dgm:cxn modelId="{82E18C64-A4D9-4D28-9A5C-AEE4B7755CD1}" srcId="{3DF13A20-2559-429E-9315-E752F1D65159}" destId="{8E57729B-8068-4CED-A80B-0EFE31FA6CF7}" srcOrd="0" destOrd="0" parTransId="{D513FE2F-1478-4268-8171-BDFE892038FA}" sibTransId="{B12EFE82-3793-44DD-A527-B9B167A7DD15}"/>
    <dgm:cxn modelId="{C31EAE8B-F303-4902-B98E-BC98DAF7D625}" srcId="{ECB1AE50-CC1A-43E7-B7C4-A2693AB14207}" destId="{05A4E757-4E8C-496F-B4EA-09BF77CBF8C1}" srcOrd="0" destOrd="0" parTransId="{7CDAC422-CD2A-468A-84CB-B2EB46EA4848}" sibTransId="{94D537CD-D5C1-47B5-98AB-D09C5C0572B5}"/>
    <dgm:cxn modelId="{2E572FE4-E3CD-43B8-BB97-8A369DB33424}" srcId="{793E1329-EE07-4D46-B962-72F9BF9D6F6B}" destId="{ECB1AE50-CC1A-43E7-B7C4-A2693AB14207}" srcOrd="2" destOrd="0" parTransId="{59F86270-F3BC-4ADA-B2F1-504339137610}" sibTransId="{1E45C677-77DD-4E97-979E-E33D3BB25170}"/>
    <dgm:cxn modelId="{3C2A480C-CA4C-4F46-A2F0-1A98B506FF49}" srcId="{793E1329-EE07-4D46-B962-72F9BF9D6F6B}" destId="{5F15946C-ECA8-4220-AEA4-F5D4FACB1025}" srcOrd="0" destOrd="0" parTransId="{B5B0E041-DDED-4613-878E-C5C02CCD6966}" sibTransId="{615AE4D8-C7A9-4150-AE06-25520398D110}"/>
    <dgm:cxn modelId="{F350D108-51E7-4C88-810E-6B7EA19B5A34}" type="presOf" srcId="{D1ED71FB-F29A-4551-AB0C-C7A1788139BD}" destId="{9D570E31-9E0C-460C-A8AB-7B42020FAA41}" srcOrd="0" destOrd="0" presId="urn:microsoft.com/office/officeart/2005/8/layout/vList2"/>
    <dgm:cxn modelId="{4E118BDD-33AA-4A12-9BEB-CAA9C7565B2E}" srcId="{66648E1C-5979-4E96-9B11-19BBA834C7B8}" destId="{793E1329-EE07-4D46-B962-72F9BF9D6F6B}" srcOrd="1" destOrd="0" parTransId="{1157B75B-7941-4E2C-B109-A90618127076}" sibTransId="{C6069D9C-7FB0-4D41-8237-8B696767F240}"/>
    <dgm:cxn modelId="{E07372D8-A618-496F-8C91-84744B077574}" srcId="{66648E1C-5979-4E96-9B11-19BBA834C7B8}" destId="{D1ED71FB-F29A-4551-AB0C-C7A1788139BD}" srcOrd="0" destOrd="0" parTransId="{6E434B21-E687-4146-A575-01681DBBBC41}" sibTransId="{16C4C80D-00D1-443C-A969-4489A814F229}"/>
    <dgm:cxn modelId="{525A5217-4E2B-478E-B8B0-C8EE65931C08}" srcId="{D1ED71FB-F29A-4551-AB0C-C7A1788139BD}" destId="{3DF13A20-2559-429E-9315-E752F1D65159}" srcOrd="1" destOrd="0" parTransId="{91146A55-ABCF-4D64-88E9-E699FEAAC53A}" sibTransId="{D4CD812F-97C4-4FC0-9257-5D9595501AB4}"/>
    <dgm:cxn modelId="{F6A9D624-A3C2-49BD-B844-97804D6C131B}" type="presOf" srcId="{3DF13A20-2559-429E-9315-E752F1D65159}" destId="{C83FBA1B-B38F-437C-A4D7-414C5850125B}" srcOrd="0" destOrd="1" presId="urn:microsoft.com/office/officeart/2005/8/layout/vList2"/>
    <dgm:cxn modelId="{6CCA336E-BE70-441D-B5FD-4124B1FF8947}" type="presOf" srcId="{ECB1AE50-CC1A-43E7-B7C4-A2693AB14207}" destId="{7446473B-C5F4-406F-AC14-BD4F036A6A94}" srcOrd="0" destOrd="2" presId="urn:microsoft.com/office/officeart/2005/8/layout/vList2"/>
    <dgm:cxn modelId="{34A606F4-7CB2-470D-ACBF-AA7C4242EA19}" type="presParOf" srcId="{064591C5-3136-44E9-8DD7-FC67AC975F92}" destId="{9D570E31-9E0C-460C-A8AB-7B42020FAA41}" srcOrd="0" destOrd="0" presId="urn:microsoft.com/office/officeart/2005/8/layout/vList2"/>
    <dgm:cxn modelId="{E1377A78-BE0F-4D44-951E-EE8D6CCC0CA1}" type="presParOf" srcId="{064591C5-3136-44E9-8DD7-FC67AC975F92}" destId="{C83FBA1B-B38F-437C-A4D7-414C5850125B}" srcOrd="1" destOrd="0" presId="urn:microsoft.com/office/officeart/2005/8/layout/vList2"/>
    <dgm:cxn modelId="{062350BC-56DA-40A7-B2DE-CFD0CE84A29C}" type="presParOf" srcId="{064591C5-3136-44E9-8DD7-FC67AC975F92}" destId="{755BC73E-CD31-4BF5-B1C5-4A4ACAA7115F}" srcOrd="2" destOrd="0" presId="urn:microsoft.com/office/officeart/2005/8/layout/vList2"/>
    <dgm:cxn modelId="{A87B7546-522D-492E-A34F-AB2E543F7F95}" type="presParOf" srcId="{064591C5-3136-44E9-8DD7-FC67AC975F92}" destId="{7446473B-C5F4-406F-AC14-BD4F036A6A9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648E1C-5979-4E96-9B11-19BBA834C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D71FB-F29A-4551-AB0C-C7A1788139BD}">
      <dgm:prSet phldrT="[Text]" custT="1"/>
      <dgm:spPr>
        <a:gradFill flip="none" rotWithShape="1">
          <a:gsLst>
            <a:gs pos="0">
              <a:schemeClr val="accent3">
                <a:alpha val="10000"/>
              </a:schemeClr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ALL: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6E434B21-E687-4146-A575-01681DBBBC41}" type="parTrans" cxnId="{E07372D8-A618-496F-8C91-84744B077574}">
      <dgm:prSet/>
      <dgm:spPr/>
      <dgm:t>
        <a:bodyPr/>
        <a:lstStyle/>
        <a:p>
          <a:endParaRPr lang="en-US"/>
        </a:p>
      </dgm:t>
    </dgm:pt>
    <dgm:pt modelId="{16C4C80D-00D1-443C-A969-4489A814F229}" type="sibTrans" cxnId="{E07372D8-A618-496F-8C91-84744B077574}">
      <dgm:prSet/>
      <dgm:spPr/>
      <dgm:t>
        <a:bodyPr/>
        <a:lstStyle/>
        <a:p>
          <a:endParaRPr lang="en-US"/>
        </a:p>
      </dgm:t>
    </dgm:pt>
    <dgm:pt modelId="{5B3A6A8A-E771-4D31-9211-6426EC1D3009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PT Day.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89C15884-2459-4268-8F6B-CF75D9C5CD8B}" type="parTrans" cxnId="{84EDA9F8-4B9E-454D-84D6-13E56B79738F}">
      <dgm:prSet/>
      <dgm:spPr/>
      <dgm:t>
        <a:bodyPr/>
        <a:lstStyle/>
        <a:p>
          <a:endParaRPr lang="en-US"/>
        </a:p>
      </dgm:t>
    </dgm:pt>
    <dgm:pt modelId="{C7284EAD-E7F8-47F8-80AA-3DB5EE7910A7}" type="sibTrans" cxnId="{84EDA9F8-4B9E-454D-84D6-13E56B79738F}">
      <dgm:prSet/>
      <dgm:spPr/>
      <dgm:t>
        <a:bodyPr/>
        <a:lstStyle/>
        <a:p>
          <a:endParaRPr lang="en-US"/>
        </a:p>
      </dgm:t>
    </dgm:pt>
    <dgm:pt modelId="{0C20D456-E7F8-47AC-96F2-4A5AFA154DD9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Warm Ups are listed on the board. You need to join in warm-ups as soon as you are changed.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FEDF2597-5733-47C9-BEA3-6D821B98B4A2}" type="parTrans" cxnId="{133847B8-4D10-47B5-94F3-1C75EF667574}">
      <dgm:prSet/>
      <dgm:spPr/>
      <dgm:t>
        <a:bodyPr/>
        <a:lstStyle/>
        <a:p>
          <a:endParaRPr lang="en-US"/>
        </a:p>
      </dgm:t>
    </dgm:pt>
    <dgm:pt modelId="{DAC76701-FB9A-41BF-A134-5052DAB020B8}" type="sibTrans" cxnId="{133847B8-4D10-47B5-94F3-1C75EF667574}">
      <dgm:prSet/>
      <dgm:spPr/>
      <dgm:t>
        <a:bodyPr/>
        <a:lstStyle/>
        <a:p>
          <a:endParaRPr lang="en-US"/>
        </a:p>
      </dgm:t>
    </dgm:pt>
    <dgm:pt modelId="{09A81E1F-196F-4654-B678-5DC64D01528B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Todays plan: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00B03B6E-ECCC-4164-B13B-198E107268F6}" type="parTrans" cxnId="{942028D4-24CA-4AE6-AE18-5B1CC68BABA0}">
      <dgm:prSet/>
      <dgm:spPr/>
      <dgm:t>
        <a:bodyPr/>
        <a:lstStyle/>
        <a:p>
          <a:endParaRPr lang="en-US"/>
        </a:p>
      </dgm:t>
    </dgm:pt>
    <dgm:pt modelId="{F8DA81B8-6FF4-4507-AD3B-91DE75F211A6}" type="sibTrans" cxnId="{942028D4-24CA-4AE6-AE18-5B1CC68BABA0}">
      <dgm:prSet/>
      <dgm:spPr/>
      <dgm:t>
        <a:bodyPr/>
        <a:lstStyle/>
        <a:p>
          <a:endParaRPr lang="en-US"/>
        </a:p>
      </dgm:t>
    </dgm:pt>
    <dgm:pt modelId="{04B9AA8C-C41E-45A4-8EFC-89384C13F3CB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1 minutes Push-Ups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70BB8222-A707-45AC-B1EE-5A86BDAE86BC}" type="parTrans" cxnId="{1A785130-40A9-411F-A151-9631358482BD}">
      <dgm:prSet/>
      <dgm:spPr/>
      <dgm:t>
        <a:bodyPr/>
        <a:lstStyle/>
        <a:p>
          <a:endParaRPr lang="en-US"/>
        </a:p>
      </dgm:t>
    </dgm:pt>
    <dgm:pt modelId="{B4A54837-0DD2-46B6-AB1C-B362A0556BEC}" type="sibTrans" cxnId="{1A785130-40A9-411F-A151-9631358482BD}">
      <dgm:prSet/>
      <dgm:spPr/>
      <dgm:t>
        <a:bodyPr/>
        <a:lstStyle/>
        <a:p>
          <a:endParaRPr lang="en-US"/>
        </a:p>
      </dgm:t>
    </dgm:pt>
    <dgm:pt modelId="{98BF0780-9B4F-40A7-9314-403001A4FFEC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1 minute Sit-Ups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006D65ED-7AB3-47CB-BA59-04FA77956477}" type="parTrans" cxnId="{DAC4DD29-3078-4CB8-9CB1-2729D93F986E}">
      <dgm:prSet/>
      <dgm:spPr/>
      <dgm:t>
        <a:bodyPr/>
        <a:lstStyle/>
        <a:p>
          <a:endParaRPr lang="en-US"/>
        </a:p>
      </dgm:t>
    </dgm:pt>
    <dgm:pt modelId="{0413B6D1-95C4-4895-8397-6936B0F07D85}" type="sibTrans" cxnId="{DAC4DD29-3078-4CB8-9CB1-2729D93F986E}">
      <dgm:prSet/>
      <dgm:spPr/>
      <dgm:t>
        <a:bodyPr/>
        <a:lstStyle/>
        <a:p>
          <a:endParaRPr lang="en-US"/>
        </a:p>
      </dgm:t>
    </dgm:pt>
    <dgm:pt modelId="{6762105D-751A-47C7-A660-1CAA4D523BA6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1 mile Run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651F9429-837A-41E4-94EC-35ADD2994F35}" type="parTrans" cxnId="{68FF5072-04DB-4FD6-8350-E75D952F3782}">
      <dgm:prSet/>
      <dgm:spPr/>
      <dgm:t>
        <a:bodyPr/>
        <a:lstStyle/>
        <a:p>
          <a:endParaRPr lang="en-US"/>
        </a:p>
      </dgm:t>
    </dgm:pt>
    <dgm:pt modelId="{BE4B1B29-81B0-4EAA-BC43-905D2BE1490B}" type="sibTrans" cxnId="{68FF5072-04DB-4FD6-8350-E75D952F3782}">
      <dgm:prSet/>
      <dgm:spPr/>
      <dgm:t>
        <a:bodyPr/>
        <a:lstStyle/>
        <a:p>
          <a:endParaRPr lang="en-US"/>
        </a:p>
      </dgm:t>
    </dgm:pt>
    <dgm:pt modelId="{E21E79D7-7581-46A2-BB90-088BC54E491F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PT captain’s plan for remaining time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3477C68A-D232-4D91-A4D3-2F18CE931B8F}" type="parTrans" cxnId="{A7D1C166-1F0A-4E55-8666-EDA01147A6F9}">
      <dgm:prSet/>
      <dgm:spPr/>
      <dgm:t>
        <a:bodyPr/>
        <a:lstStyle/>
        <a:p>
          <a:endParaRPr lang="en-US"/>
        </a:p>
      </dgm:t>
    </dgm:pt>
    <dgm:pt modelId="{FBE3B991-DF74-457F-956C-061CDC2145C4}" type="sibTrans" cxnId="{A7D1C166-1F0A-4E55-8666-EDA01147A6F9}">
      <dgm:prSet/>
      <dgm:spPr/>
      <dgm:t>
        <a:bodyPr/>
        <a:lstStyle/>
        <a:p>
          <a:endParaRPr lang="en-US"/>
        </a:p>
      </dgm:t>
    </dgm:pt>
    <dgm:pt modelId="{1E602865-5F3B-4AC0-B924-7EB8C3309010}">
      <dgm:prSet phldrT="[Text]" custT="1"/>
      <dgm:spPr/>
      <dgm:t>
        <a:bodyPr lIns="3474720" tIns="182880" bIns="182880" anchor="ctr" anchorCtr="0"/>
        <a:lstStyle/>
        <a:p>
          <a:endParaRPr lang="en-US" sz="2200" dirty="0">
            <a:solidFill>
              <a:schemeClr val="bg1">
                <a:lumMod val="50000"/>
              </a:schemeClr>
            </a:solidFill>
            <a:latin typeface="Franklin Gothic Medium Cond" pitchFamily="34" charset="0"/>
          </a:endParaRPr>
        </a:p>
      </dgm:t>
    </dgm:pt>
    <dgm:pt modelId="{F9CB66ED-0264-49A5-BCE4-2571A402CCAB}" type="parTrans" cxnId="{87432917-9F92-44D7-831D-24DF18467854}">
      <dgm:prSet/>
      <dgm:spPr/>
      <dgm:t>
        <a:bodyPr/>
        <a:lstStyle/>
        <a:p>
          <a:endParaRPr lang="en-US"/>
        </a:p>
      </dgm:t>
    </dgm:pt>
    <dgm:pt modelId="{36207D70-BA79-45DF-A43A-EE27610E3CE1}" type="sibTrans" cxnId="{87432917-9F92-44D7-831D-24DF18467854}">
      <dgm:prSet/>
      <dgm:spPr/>
      <dgm:t>
        <a:bodyPr/>
        <a:lstStyle/>
        <a:p>
          <a:endParaRPr lang="en-US"/>
        </a:p>
      </dgm:t>
    </dgm:pt>
    <dgm:pt modelId="{ECF44D1D-85C7-42B9-AD67-ACBC89AD86E0}">
      <dgm:prSet phldrT="[Text]" custT="1"/>
      <dgm:spPr/>
      <dgm:t>
        <a:bodyPr lIns="3474720" tIns="182880" bIns="182880" anchor="ctr" anchorCtr="0"/>
        <a:lstStyle/>
        <a:p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BFE9D79C-B921-464B-8466-C09FE4DE0932}" type="parTrans" cxnId="{A6896417-5D63-4279-B6E2-EA6CC3DFB2E4}">
      <dgm:prSet/>
      <dgm:spPr/>
      <dgm:t>
        <a:bodyPr/>
        <a:lstStyle/>
        <a:p>
          <a:endParaRPr lang="en-US"/>
        </a:p>
      </dgm:t>
    </dgm:pt>
    <dgm:pt modelId="{C987B082-2885-4FF6-B75F-B18AF4728CC4}" type="sibTrans" cxnId="{A6896417-5D63-4279-B6E2-EA6CC3DFB2E4}">
      <dgm:prSet/>
      <dgm:spPr/>
      <dgm:t>
        <a:bodyPr/>
        <a:lstStyle/>
        <a:p>
          <a:endParaRPr lang="en-US"/>
        </a:p>
      </dgm:t>
    </dgm:pt>
    <dgm:pt modelId="{064591C5-3136-44E9-8DD7-FC67AC975F92}" type="pres">
      <dgm:prSet presAssocID="{66648E1C-5979-4E96-9B11-19BBA834C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570E31-9E0C-460C-A8AB-7B42020FAA41}" type="pres">
      <dgm:prSet presAssocID="{D1ED71FB-F29A-4551-AB0C-C7A1788139BD}" presName="parentText" presStyleLbl="node1" presStyleIdx="0" presStyleCnt="1" custLinFactNeighborX="-2500" custLinFactNeighborY="-712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83FBA1B-B38F-437C-A4D7-414C5850125B}" type="pres">
      <dgm:prSet presAssocID="{D1ED71FB-F29A-4551-AB0C-C7A1788139BD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876792-7EC3-4AE8-BEFF-099886CC63DE}" type="presOf" srcId="{E21E79D7-7581-46A2-BB90-088BC54E491F}" destId="{C83FBA1B-B38F-437C-A4D7-414C5850125B}" srcOrd="0" destOrd="7" presId="urn:microsoft.com/office/officeart/2005/8/layout/vList2"/>
    <dgm:cxn modelId="{F499F7F4-C94A-4C47-9BCD-21E626A412E8}" type="presOf" srcId="{66648E1C-5979-4E96-9B11-19BBA834C7B8}" destId="{064591C5-3136-44E9-8DD7-FC67AC975F92}" srcOrd="0" destOrd="0" presId="urn:microsoft.com/office/officeart/2005/8/layout/vList2"/>
    <dgm:cxn modelId="{C24C79A0-3D4C-49B2-B41B-B8587FE103C0}" type="presOf" srcId="{09A81E1F-196F-4654-B678-5DC64D01528B}" destId="{C83FBA1B-B38F-437C-A4D7-414C5850125B}" srcOrd="0" destOrd="3" presId="urn:microsoft.com/office/officeart/2005/8/layout/vList2"/>
    <dgm:cxn modelId="{EB4D77E7-B8D1-4947-BC22-12F42FDF98BE}" type="presOf" srcId="{0C20D456-E7F8-47AC-96F2-4A5AFA154DD9}" destId="{C83FBA1B-B38F-437C-A4D7-414C5850125B}" srcOrd="0" destOrd="1" presId="urn:microsoft.com/office/officeart/2005/8/layout/vList2"/>
    <dgm:cxn modelId="{68FF5072-04DB-4FD6-8350-E75D952F3782}" srcId="{09A81E1F-196F-4654-B678-5DC64D01528B}" destId="{6762105D-751A-47C7-A660-1CAA4D523BA6}" srcOrd="2" destOrd="0" parTransId="{651F9429-837A-41E4-94EC-35ADD2994F35}" sibTransId="{BE4B1B29-81B0-4EAA-BC43-905D2BE1490B}"/>
    <dgm:cxn modelId="{DAC4DD29-3078-4CB8-9CB1-2729D93F986E}" srcId="{09A81E1F-196F-4654-B678-5DC64D01528B}" destId="{98BF0780-9B4F-40A7-9314-403001A4FFEC}" srcOrd="1" destOrd="0" parTransId="{006D65ED-7AB3-47CB-BA59-04FA77956477}" sibTransId="{0413B6D1-95C4-4895-8397-6936B0F07D85}"/>
    <dgm:cxn modelId="{309EEEC9-F699-41F7-861C-910F2BA90B95}" type="presOf" srcId="{1E602865-5F3B-4AC0-B924-7EB8C3309010}" destId="{C83FBA1B-B38F-437C-A4D7-414C5850125B}" srcOrd="0" destOrd="8" presId="urn:microsoft.com/office/officeart/2005/8/layout/vList2"/>
    <dgm:cxn modelId="{34366576-B90A-4FC4-92E8-FFCF29CDD0AA}" type="presOf" srcId="{98BF0780-9B4F-40A7-9314-403001A4FFEC}" destId="{C83FBA1B-B38F-437C-A4D7-414C5850125B}" srcOrd="0" destOrd="5" presId="urn:microsoft.com/office/officeart/2005/8/layout/vList2"/>
    <dgm:cxn modelId="{84EDA9F8-4B9E-454D-84D6-13E56B79738F}" srcId="{D1ED71FB-F29A-4551-AB0C-C7A1788139BD}" destId="{5B3A6A8A-E771-4D31-9211-6426EC1D3009}" srcOrd="0" destOrd="0" parTransId="{89C15884-2459-4268-8F6B-CF75D9C5CD8B}" sibTransId="{C7284EAD-E7F8-47F8-80AA-3DB5EE7910A7}"/>
    <dgm:cxn modelId="{2F89AA0E-D571-4A93-864E-6465312CC6B3}" type="presOf" srcId="{6762105D-751A-47C7-A660-1CAA4D523BA6}" destId="{C83FBA1B-B38F-437C-A4D7-414C5850125B}" srcOrd="0" destOrd="6" presId="urn:microsoft.com/office/officeart/2005/8/layout/vList2"/>
    <dgm:cxn modelId="{E270975C-2794-4974-B98F-A80DB586FFA1}" type="presOf" srcId="{ECF44D1D-85C7-42B9-AD67-ACBC89AD86E0}" destId="{C83FBA1B-B38F-437C-A4D7-414C5850125B}" srcOrd="0" destOrd="2" presId="urn:microsoft.com/office/officeart/2005/8/layout/vList2"/>
    <dgm:cxn modelId="{942028D4-24CA-4AE6-AE18-5B1CC68BABA0}" srcId="{D1ED71FB-F29A-4551-AB0C-C7A1788139BD}" destId="{09A81E1F-196F-4654-B678-5DC64D01528B}" srcOrd="3" destOrd="0" parTransId="{00B03B6E-ECCC-4164-B13B-198E107268F6}" sibTransId="{F8DA81B8-6FF4-4507-AD3B-91DE75F211A6}"/>
    <dgm:cxn modelId="{9B522870-B572-4E2A-8CA8-50A00FA2551A}" type="presOf" srcId="{04B9AA8C-C41E-45A4-8EFC-89384C13F3CB}" destId="{C83FBA1B-B38F-437C-A4D7-414C5850125B}" srcOrd="0" destOrd="4" presId="urn:microsoft.com/office/officeart/2005/8/layout/vList2"/>
    <dgm:cxn modelId="{A1DF10EF-4DA1-4FC9-8EBF-E830A8782424}" type="presOf" srcId="{5B3A6A8A-E771-4D31-9211-6426EC1D3009}" destId="{C83FBA1B-B38F-437C-A4D7-414C5850125B}" srcOrd="0" destOrd="0" presId="urn:microsoft.com/office/officeart/2005/8/layout/vList2"/>
    <dgm:cxn modelId="{133847B8-4D10-47B5-94F3-1C75EF667574}" srcId="{D1ED71FB-F29A-4551-AB0C-C7A1788139BD}" destId="{0C20D456-E7F8-47AC-96F2-4A5AFA154DD9}" srcOrd="1" destOrd="0" parTransId="{FEDF2597-5733-47C9-BEA3-6D821B98B4A2}" sibTransId="{DAC76701-FB9A-41BF-A134-5052DAB020B8}"/>
    <dgm:cxn modelId="{1A785130-40A9-411F-A151-9631358482BD}" srcId="{09A81E1F-196F-4654-B678-5DC64D01528B}" destId="{04B9AA8C-C41E-45A4-8EFC-89384C13F3CB}" srcOrd="0" destOrd="0" parTransId="{70BB8222-A707-45AC-B1EE-5A86BDAE86BC}" sibTransId="{B4A54837-0DD2-46B6-AB1C-B362A0556BEC}"/>
    <dgm:cxn modelId="{E07372D8-A618-496F-8C91-84744B077574}" srcId="{66648E1C-5979-4E96-9B11-19BBA834C7B8}" destId="{D1ED71FB-F29A-4551-AB0C-C7A1788139BD}" srcOrd="0" destOrd="0" parTransId="{6E434B21-E687-4146-A575-01681DBBBC41}" sibTransId="{16C4C80D-00D1-443C-A969-4489A814F229}"/>
    <dgm:cxn modelId="{87432917-9F92-44D7-831D-24DF18467854}" srcId="{09A81E1F-196F-4654-B678-5DC64D01528B}" destId="{1E602865-5F3B-4AC0-B924-7EB8C3309010}" srcOrd="4" destOrd="0" parTransId="{F9CB66ED-0264-49A5-BCE4-2571A402CCAB}" sibTransId="{36207D70-BA79-45DF-A43A-EE27610E3CE1}"/>
    <dgm:cxn modelId="{A6896417-5D63-4279-B6E2-EA6CC3DFB2E4}" srcId="{D1ED71FB-F29A-4551-AB0C-C7A1788139BD}" destId="{ECF44D1D-85C7-42B9-AD67-ACBC89AD86E0}" srcOrd="2" destOrd="0" parTransId="{BFE9D79C-B921-464B-8466-C09FE4DE0932}" sibTransId="{C987B082-2885-4FF6-B75F-B18AF4728CC4}"/>
    <dgm:cxn modelId="{A7D1C166-1F0A-4E55-8666-EDA01147A6F9}" srcId="{09A81E1F-196F-4654-B678-5DC64D01528B}" destId="{E21E79D7-7581-46A2-BB90-088BC54E491F}" srcOrd="3" destOrd="0" parTransId="{3477C68A-D232-4D91-A4D3-2F18CE931B8F}" sibTransId="{FBE3B991-DF74-457F-956C-061CDC2145C4}"/>
    <dgm:cxn modelId="{7E9C6AF3-9BFD-4C72-A468-815D0624A995}" type="presOf" srcId="{D1ED71FB-F29A-4551-AB0C-C7A1788139BD}" destId="{9D570E31-9E0C-460C-A8AB-7B42020FAA41}" srcOrd="0" destOrd="0" presId="urn:microsoft.com/office/officeart/2005/8/layout/vList2"/>
    <dgm:cxn modelId="{F833AD2C-1240-4DA4-984F-5A0E38E6AC4A}" type="presParOf" srcId="{064591C5-3136-44E9-8DD7-FC67AC975F92}" destId="{9D570E31-9E0C-460C-A8AB-7B42020FAA41}" srcOrd="0" destOrd="0" presId="urn:microsoft.com/office/officeart/2005/8/layout/vList2"/>
    <dgm:cxn modelId="{5BE111B3-4C98-48D8-95E3-B0E831060DD6}" type="presParOf" srcId="{064591C5-3136-44E9-8DD7-FC67AC975F92}" destId="{C83FBA1B-B38F-437C-A4D7-414C5850125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648E1C-5979-4E96-9B11-19BBA834C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D71FB-F29A-4551-AB0C-C7A1788139BD}">
      <dgm:prSet phldrT="[Text]" custT="1"/>
      <dgm:spPr>
        <a:gradFill flip="none" rotWithShape="1">
          <a:gsLst>
            <a:gs pos="0">
              <a:schemeClr val="accent3">
                <a:alpha val="10000"/>
              </a:schemeClr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1</a:t>
          </a:r>
          <a:r>
            <a:rPr lang="en-U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st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6E434B21-E687-4146-A575-01681DBBBC41}" type="parTrans" cxnId="{E07372D8-A618-496F-8C91-84744B077574}">
      <dgm:prSet/>
      <dgm:spPr/>
      <dgm:t>
        <a:bodyPr/>
        <a:lstStyle/>
        <a:p>
          <a:endParaRPr lang="en-US"/>
        </a:p>
      </dgm:t>
    </dgm:pt>
    <dgm:pt modelId="{16C4C80D-00D1-443C-A969-4489A814F229}" type="sibTrans" cxnId="{E07372D8-A618-496F-8C91-84744B077574}">
      <dgm:prSet/>
      <dgm:spPr/>
      <dgm:t>
        <a:bodyPr/>
        <a:lstStyle/>
        <a:p>
          <a:endParaRPr lang="en-US"/>
        </a:p>
      </dgm:t>
    </dgm:pt>
    <dgm:pt modelId="{5B3A6A8A-E771-4D31-9211-6426EC1D3009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What are the elements of crime? Explain each of the elements.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89C15884-2459-4268-8F6B-CF75D9C5CD8B}" type="parTrans" cxnId="{84EDA9F8-4B9E-454D-84D6-13E56B79738F}">
      <dgm:prSet/>
      <dgm:spPr/>
      <dgm:t>
        <a:bodyPr/>
        <a:lstStyle/>
        <a:p>
          <a:endParaRPr lang="en-US"/>
        </a:p>
      </dgm:t>
    </dgm:pt>
    <dgm:pt modelId="{C7284EAD-E7F8-47F8-80AA-3DB5EE7910A7}" type="sibTrans" cxnId="{84EDA9F8-4B9E-454D-84D6-13E56B79738F}">
      <dgm:prSet/>
      <dgm:spPr/>
      <dgm:t>
        <a:bodyPr/>
        <a:lstStyle/>
        <a:p>
          <a:endParaRPr lang="en-US"/>
        </a:p>
      </dgm:t>
    </dgm:pt>
    <dgm:pt modelId="{793E1329-EE07-4D46-B962-72F9BF9D6F6B}">
      <dgm:prSet phldrT="[Text]" custT="1"/>
      <dgm:spPr>
        <a:gradFill rotWithShape="0">
          <a:gsLst>
            <a:gs pos="0">
              <a:schemeClr val="accent1">
                <a:alpha val="10000"/>
              </a:schemeClr>
            </a:gs>
            <a:gs pos="100000">
              <a:schemeClr val="accent1"/>
            </a:gs>
          </a:gsLst>
          <a:lin ang="0" scaled="1"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2</a:t>
          </a:r>
          <a:r>
            <a:rPr lang="en-U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nd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1157B75B-7941-4E2C-B109-A90618127076}" type="parTrans" cxnId="{4E118BDD-33AA-4A12-9BEB-CAA9C7565B2E}">
      <dgm:prSet/>
      <dgm:spPr/>
      <dgm:t>
        <a:bodyPr/>
        <a:lstStyle/>
        <a:p>
          <a:endParaRPr lang="en-US"/>
        </a:p>
      </dgm:t>
    </dgm:pt>
    <dgm:pt modelId="{C6069D9C-7FB0-4D41-8237-8B696767F240}" type="sibTrans" cxnId="{4E118BDD-33AA-4A12-9BEB-CAA9C7565B2E}">
      <dgm:prSet/>
      <dgm:spPr/>
      <dgm:t>
        <a:bodyPr/>
        <a:lstStyle/>
        <a:p>
          <a:endParaRPr lang="en-US"/>
        </a:p>
      </dgm:t>
    </dgm:pt>
    <dgm:pt modelId="{5F15946C-ECA8-4220-AEA4-F5D4FACB1025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What is the definition of Fire Control Theory? What are the methods used to control fire? Explain each.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B5B0E041-DDED-4613-878E-C5C02CCD6966}" type="parTrans" cxnId="{3C2A480C-CA4C-4F46-A2F0-1A98B506FF49}">
      <dgm:prSet/>
      <dgm:spPr/>
      <dgm:t>
        <a:bodyPr/>
        <a:lstStyle/>
        <a:p>
          <a:endParaRPr lang="en-US"/>
        </a:p>
      </dgm:t>
    </dgm:pt>
    <dgm:pt modelId="{615AE4D8-C7A9-4150-AE06-25520398D110}" type="sibTrans" cxnId="{3C2A480C-CA4C-4F46-A2F0-1A98B506FF49}">
      <dgm:prSet/>
      <dgm:spPr/>
      <dgm:t>
        <a:bodyPr/>
        <a:lstStyle/>
        <a:p>
          <a:endParaRPr lang="en-US"/>
        </a:p>
      </dgm:t>
    </dgm:pt>
    <dgm:pt modelId="{68F0AE03-64A2-4708-A9DE-A5DF2776E888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Use desktops/laptops to continue working on projects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484A4D08-D403-418B-9AF0-C4BE33C9C720}" type="parTrans" cxnId="{CD164660-DE51-47B7-8C96-E48335285611}">
      <dgm:prSet/>
      <dgm:spPr/>
      <dgm:t>
        <a:bodyPr/>
        <a:lstStyle/>
        <a:p>
          <a:endParaRPr lang="en-US"/>
        </a:p>
      </dgm:t>
    </dgm:pt>
    <dgm:pt modelId="{65CAD677-30C2-49E9-9176-68BF4A8A5788}" type="sibTrans" cxnId="{CD164660-DE51-47B7-8C96-E48335285611}">
      <dgm:prSet/>
      <dgm:spPr/>
      <dgm:t>
        <a:bodyPr/>
        <a:lstStyle/>
        <a:p>
          <a:endParaRPr lang="en-US"/>
        </a:p>
      </dgm:t>
    </dgm:pt>
    <dgm:pt modelId="{92C927F8-DEB9-47B6-913C-BAA3FCF8CAFC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When you finish BW, log into Canvas and get ready for test.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BB7BD4C8-A355-4CD3-8C25-E9F64F5C7B45}" type="parTrans" cxnId="{18D2F1BB-04FE-4BF3-BC4D-B17DC4BE5D8A}">
      <dgm:prSet/>
      <dgm:spPr/>
      <dgm:t>
        <a:bodyPr/>
        <a:lstStyle/>
        <a:p>
          <a:endParaRPr lang="en-US"/>
        </a:p>
      </dgm:t>
    </dgm:pt>
    <dgm:pt modelId="{A59BBFF2-8DEF-41C0-95E6-8CFD8E28A737}" type="sibTrans" cxnId="{18D2F1BB-04FE-4BF3-BC4D-B17DC4BE5D8A}">
      <dgm:prSet/>
      <dgm:spPr/>
      <dgm:t>
        <a:bodyPr/>
        <a:lstStyle/>
        <a:p>
          <a:endParaRPr lang="en-US"/>
        </a:p>
      </dgm:t>
    </dgm:pt>
    <dgm:pt modelId="{A996CD64-3833-4EDB-A091-7F6A3400C974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Desktop/laptop login information: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E76E1CE7-9435-49F9-96BB-E7C28F2062E2}" type="parTrans" cxnId="{138D5AB6-EFCF-40CA-8FFE-9EE189DD938D}">
      <dgm:prSet/>
      <dgm:spPr/>
      <dgm:t>
        <a:bodyPr/>
        <a:lstStyle/>
        <a:p>
          <a:endParaRPr lang="en-US"/>
        </a:p>
      </dgm:t>
    </dgm:pt>
    <dgm:pt modelId="{C27DC956-0C70-4880-B21B-44AC81BD66C5}" type="sibTrans" cxnId="{138D5AB6-EFCF-40CA-8FFE-9EE189DD938D}">
      <dgm:prSet/>
      <dgm:spPr/>
      <dgm:t>
        <a:bodyPr/>
        <a:lstStyle/>
        <a:p>
          <a:endParaRPr lang="en-US"/>
        </a:p>
      </dgm:t>
    </dgm:pt>
    <dgm:pt modelId="{7390D9DC-BDFC-42FC-9954-4FCD3829E077}">
      <dgm:prSet phldrT="[Text]" custT="1"/>
      <dgm:spPr/>
      <dgm:t>
        <a:bodyPr lIns="3474720" tIns="182880" bIns="182880" anchor="ctr" anchorCtr="0"/>
        <a:lstStyle/>
        <a:p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18384F7E-FFBD-46D1-B70C-61B0462C5877}" type="parTrans" cxnId="{DB98864F-42B6-402E-A810-3F99F8333DA6}">
      <dgm:prSet/>
      <dgm:spPr/>
      <dgm:t>
        <a:bodyPr/>
        <a:lstStyle/>
        <a:p>
          <a:endParaRPr lang="en-US"/>
        </a:p>
      </dgm:t>
    </dgm:pt>
    <dgm:pt modelId="{49444E44-0F3C-43B2-B24F-403118402072}" type="sibTrans" cxnId="{DB98864F-42B6-402E-A810-3F99F8333DA6}">
      <dgm:prSet/>
      <dgm:spPr/>
      <dgm:t>
        <a:bodyPr/>
        <a:lstStyle/>
        <a:p>
          <a:endParaRPr lang="en-US"/>
        </a:p>
      </dgm:t>
    </dgm:pt>
    <dgm:pt modelId="{B1C8AFC3-FC31-4EED-A44D-58236AACD6FF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USER: 	</a:t>
          </a:r>
          <a:r>
            <a:rPr lang="en-US" sz="2200" dirty="0" err="1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lps.student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FF12893A-88F1-42DE-BE06-1C09DE72DACF}" type="parTrans" cxnId="{F350A63C-7CAA-4C3C-868A-71E265A98C97}">
      <dgm:prSet/>
      <dgm:spPr/>
      <dgm:t>
        <a:bodyPr/>
        <a:lstStyle/>
        <a:p>
          <a:endParaRPr lang="en-US"/>
        </a:p>
      </dgm:t>
    </dgm:pt>
    <dgm:pt modelId="{08DBD5B4-4B9D-49DA-A523-601D4E687448}" type="sibTrans" cxnId="{F350A63C-7CAA-4C3C-868A-71E265A98C97}">
      <dgm:prSet/>
      <dgm:spPr/>
      <dgm:t>
        <a:bodyPr/>
        <a:lstStyle/>
        <a:p>
          <a:endParaRPr lang="en-US"/>
        </a:p>
      </dgm:t>
    </dgm:pt>
    <dgm:pt modelId="{4187E278-DED8-46C6-BBD5-EC9885CB0248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PASS: 	Password1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49BD1A73-7B3A-404F-A57C-82A73CBE17C3}" type="parTrans" cxnId="{E6D5C09A-DE5D-4CF4-B6D9-69B0F4E53E6E}">
      <dgm:prSet/>
      <dgm:spPr/>
      <dgm:t>
        <a:bodyPr/>
        <a:lstStyle/>
        <a:p>
          <a:endParaRPr lang="en-US"/>
        </a:p>
      </dgm:t>
    </dgm:pt>
    <dgm:pt modelId="{6F9E5988-9C7E-4B22-B4D3-02775638BB36}" type="sibTrans" cxnId="{E6D5C09A-DE5D-4CF4-B6D9-69B0F4E53E6E}">
      <dgm:prSet/>
      <dgm:spPr/>
      <dgm:t>
        <a:bodyPr/>
        <a:lstStyle/>
        <a:p>
          <a:endParaRPr lang="en-US"/>
        </a:p>
      </dgm:t>
    </dgm:pt>
    <dgm:pt modelId="{7D2C7CB6-DF50-4A8A-8BB7-123276A8450C}">
      <dgm:prSet phldrT="[Text]" custT="1"/>
      <dgm:spPr/>
      <dgm:t>
        <a:bodyPr lIns="3474720" tIns="182880" bIns="182880" anchor="ctr" anchorCtr="0"/>
        <a:lstStyle/>
        <a:p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3149A34C-36B2-4CB6-8FB0-6CB7B986ED64}" type="parTrans" cxnId="{729C2758-01B9-4CDD-82F0-EC707B694E00}">
      <dgm:prSet/>
      <dgm:spPr/>
      <dgm:t>
        <a:bodyPr/>
        <a:lstStyle/>
        <a:p>
          <a:endParaRPr lang="en-US"/>
        </a:p>
      </dgm:t>
    </dgm:pt>
    <dgm:pt modelId="{A6AF21E6-61F2-4F43-9B67-B6AD7ADCFBFD}" type="sibTrans" cxnId="{729C2758-01B9-4CDD-82F0-EC707B694E00}">
      <dgm:prSet/>
      <dgm:spPr/>
      <dgm:t>
        <a:bodyPr/>
        <a:lstStyle/>
        <a:p>
          <a:endParaRPr lang="en-US"/>
        </a:p>
      </dgm:t>
    </dgm:pt>
    <dgm:pt modelId="{064591C5-3136-44E9-8DD7-FC67AC975F92}" type="pres">
      <dgm:prSet presAssocID="{66648E1C-5979-4E96-9B11-19BBA834C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570E31-9E0C-460C-A8AB-7B42020FAA41}" type="pres">
      <dgm:prSet presAssocID="{D1ED71FB-F29A-4551-AB0C-C7A1788139BD}" presName="parentText" presStyleLbl="node1" presStyleIdx="0" presStyleCnt="2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83FBA1B-B38F-437C-A4D7-414C5850125B}" type="pres">
      <dgm:prSet presAssocID="{D1ED71FB-F29A-4551-AB0C-C7A1788139B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BC73E-CD31-4BF5-B1C5-4A4ACAA7115F}" type="pres">
      <dgm:prSet presAssocID="{793E1329-EE07-4D46-B962-72F9BF9D6F6B}" presName="parentText" presStyleLbl="node1" presStyleIdx="1" presStyleCnt="2" custLinFactNeighborY="-14547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7446473B-C5F4-406F-AC14-BD4F036A6A94}" type="pres">
      <dgm:prSet presAssocID="{793E1329-EE07-4D46-B962-72F9BF9D6F6B}" presName="childText" presStyleLbl="revTx" presStyleIdx="1" presStyleCnt="2" custLinFactNeighborY="772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468C4F-80CE-40E5-B769-BA9B65776650}" type="presOf" srcId="{5F15946C-ECA8-4220-AEA4-F5D4FACB1025}" destId="{7446473B-C5F4-406F-AC14-BD4F036A6A94}" srcOrd="0" destOrd="0" presId="urn:microsoft.com/office/officeart/2005/8/layout/vList2"/>
    <dgm:cxn modelId="{E6D5C09A-DE5D-4CF4-B6D9-69B0F4E53E6E}" srcId="{A996CD64-3833-4EDB-A091-7F6A3400C974}" destId="{4187E278-DED8-46C6-BBD5-EC9885CB0248}" srcOrd="1" destOrd="0" parTransId="{49BD1A73-7B3A-404F-A57C-82A73CBE17C3}" sibTransId="{6F9E5988-9C7E-4B22-B4D3-02775638BB36}"/>
    <dgm:cxn modelId="{3D76B840-B88D-49C3-AD1A-225B689DA086}" type="presOf" srcId="{7390D9DC-BDFC-42FC-9954-4FCD3829E077}" destId="{C83FBA1B-B38F-437C-A4D7-414C5850125B}" srcOrd="0" destOrd="2" presId="urn:microsoft.com/office/officeart/2005/8/layout/vList2"/>
    <dgm:cxn modelId="{138D5AB6-EFCF-40CA-8FFE-9EE189DD938D}" srcId="{D1ED71FB-F29A-4551-AB0C-C7A1788139BD}" destId="{A996CD64-3833-4EDB-A091-7F6A3400C974}" srcOrd="3" destOrd="0" parTransId="{E76E1CE7-9435-49F9-96BB-E7C28F2062E2}" sibTransId="{C27DC956-0C70-4880-B21B-44AC81BD66C5}"/>
    <dgm:cxn modelId="{8DFE422B-E924-4EAF-AB93-989BA35D7CB1}" type="presOf" srcId="{68F0AE03-64A2-4708-A9DE-A5DF2776E888}" destId="{C83FBA1B-B38F-437C-A4D7-414C5850125B}" srcOrd="0" destOrd="1" presId="urn:microsoft.com/office/officeart/2005/8/layout/vList2"/>
    <dgm:cxn modelId="{109526AA-B2CD-4C98-9422-0AAF0D9A7B51}" type="presOf" srcId="{A996CD64-3833-4EDB-A091-7F6A3400C974}" destId="{C83FBA1B-B38F-437C-A4D7-414C5850125B}" srcOrd="0" destOrd="3" presId="urn:microsoft.com/office/officeart/2005/8/layout/vList2"/>
    <dgm:cxn modelId="{E07372D8-A618-496F-8C91-84744B077574}" srcId="{66648E1C-5979-4E96-9B11-19BBA834C7B8}" destId="{D1ED71FB-F29A-4551-AB0C-C7A1788139BD}" srcOrd="0" destOrd="0" parTransId="{6E434B21-E687-4146-A575-01681DBBBC41}" sibTransId="{16C4C80D-00D1-443C-A969-4489A814F229}"/>
    <dgm:cxn modelId="{729C2758-01B9-4CDD-82F0-EC707B694E00}" srcId="{A996CD64-3833-4EDB-A091-7F6A3400C974}" destId="{7D2C7CB6-DF50-4A8A-8BB7-123276A8450C}" srcOrd="2" destOrd="0" parTransId="{3149A34C-36B2-4CB6-8FB0-6CB7B986ED64}" sibTransId="{A6AF21E6-61F2-4F43-9B67-B6AD7ADCFBFD}"/>
    <dgm:cxn modelId="{18D2F1BB-04FE-4BF3-BC4D-B17DC4BE5D8A}" srcId="{5F15946C-ECA8-4220-AEA4-F5D4FACB1025}" destId="{92C927F8-DEB9-47B6-913C-BAA3FCF8CAFC}" srcOrd="0" destOrd="0" parTransId="{BB7BD4C8-A355-4CD3-8C25-E9F64F5C7B45}" sibTransId="{A59BBFF2-8DEF-41C0-95E6-8CFD8E28A737}"/>
    <dgm:cxn modelId="{566011F2-319D-4B83-964C-409B394A17F6}" type="presOf" srcId="{D1ED71FB-F29A-4551-AB0C-C7A1788139BD}" destId="{9D570E31-9E0C-460C-A8AB-7B42020FAA41}" srcOrd="0" destOrd="0" presId="urn:microsoft.com/office/officeart/2005/8/layout/vList2"/>
    <dgm:cxn modelId="{84EDA9F8-4B9E-454D-84D6-13E56B79738F}" srcId="{D1ED71FB-F29A-4551-AB0C-C7A1788139BD}" destId="{5B3A6A8A-E771-4D31-9211-6426EC1D3009}" srcOrd="0" destOrd="0" parTransId="{89C15884-2459-4268-8F6B-CF75D9C5CD8B}" sibTransId="{C7284EAD-E7F8-47F8-80AA-3DB5EE7910A7}"/>
    <dgm:cxn modelId="{4E118BDD-33AA-4A12-9BEB-CAA9C7565B2E}" srcId="{66648E1C-5979-4E96-9B11-19BBA834C7B8}" destId="{793E1329-EE07-4D46-B962-72F9BF9D6F6B}" srcOrd="1" destOrd="0" parTransId="{1157B75B-7941-4E2C-B109-A90618127076}" sibTransId="{C6069D9C-7FB0-4D41-8237-8B696767F240}"/>
    <dgm:cxn modelId="{1F5B0EE9-51EB-4C33-A0B1-F2FAC8CDA3C5}" type="presOf" srcId="{92C927F8-DEB9-47B6-913C-BAA3FCF8CAFC}" destId="{7446473B-C5F4-406F-AC14-BD4F036A6A94}" srcOrd="0" destOrd="1" presId="urn:microsoft.com/office/officeart/2005/8/layout/vList2"/>
    <dgm:cxn modelId="{358C0418-F09E-433F-AD3F-24B993C24DC7}" type="presOf" srcId="{793E1329-EE07-4D46-B962-72F9BF9D6F6B}" destId="{755BC73E-CD31-4BF5-B1C5-4A4ACAA7115F}" srcOrd="0" destOrd="0" presId="urn:microsoft.com/office/officeart/2005/8/layout/vList2"/>
    <dgm:cxn modelId="{F4EE1EAD-4FA0-4538-9B22-4AC98FA9A726}" type="presOf" srcId="{7D2C7CB6-DF50-4A8A-8BB7-123276A8450C}" destId="{C83FBA1B-B38F-437C-A4D7-414C5850125B}" srcOrd="0" destOrd="6" presId="urn:microsoft.com/office/officeart/2005/8/layout/vList2"/>
    <dgm:cxn modelId="{DB98864F-42B6-402E-A810-3F99F8333DA6}" srcId="{D1ED71FB-F29A-4551-AB0C-C7A1788139BD}" destId="{7390D9DC-BDFC-42FC-9954-4FCD3829E077}" srcOrd="2" destOrd="0" parTransId="{18384F7E-FFBD-46D1-B70C-61B0462C5877}" sibTransId="{49444E44-0F3C-43B2-B24F-403118402072}"/>
    <dgm:cxn modelId="{F5181941-2737-4985-8602-EABE3F7ECD97}" type="presOf" srcId="{66648E1C-5979-4E96-9B11-19BBA834C7B8}" destId="{064591C5-3136-44E9-8DD7-FC67AC975F92}" srcOrd="0" destOrd="0" presId="urn:microsoft.com/office/officeart/2005/8/layout/vList2"/>
    <dgm:cxn modelId="{366348B6-C47E-46B7-81ED-DEC3EBC74AB7}" type="presOf" srcId="{5B3A6A8A-E771-4D31-9211-6426EC1D3009}" destId="{C83FBA1B-B38F-437C-A4D7-414C5850125B}" srcOrd="0" destOrd="0" presId="urn:microsoft.com/office/officeart/2005/8/layout/vList2"/>
    <dgm:cxn modelId="{4CEDD645-9D2C-44B5-B8A2-1C1A0FA4A191}" type="presOf" srcId="{B1C8AFC3-FC31-4EED-A44D-58236AACD6FF}" destId="{C83FBA1B-B38F-437C-A4D7-414C5850125B}" srcOrd="0" destOrd="4" presId="urn:microsoft.com/office/officeart/2005/8/layout/vList2"/>
    <dgm:cxn modelId="{F350A63C-7CAA-4C3C-868A-71E265A98C97}" srcId="{A996CD64-3833-4EDB-A091-7F6A3400C974}" destId="{B1C8AFC3-FC31-4EED-A44D-58236AACD6FF}" srcOrd="0" destOrd="0" parTransId="{FF12893A-88F1-42DE-BE06-1C09DE72DACF}" sibTransId="{08DBD5B4-4B9D-49DA-A523-601D4E687448}"/>
    <dgm:cxn modelId="{CD164660-DE51-47B7-8C96-E48335285611}" srcId="{D1ED71FB-F29A-4551-AB0C-C7A1788139BD}" destId="{68F0AE03-64A2-4708-A9DE-A5DF2776E888}" srcOrd="1" destOrd="0" parTransId="{484A4D08-D403-418B-9AF0-C4BE33C9C720}" sibTransId="{65CAD677-30C2-49E9-9176-68BF4A8A5788}"/>
    <dgm:cxn modelId="{492BD01C-573A-4D08-88A6-3330F9A01E61}" type="presOf" srcId="{4187E278-DED8-46C6-BBD5-EC9885CB0248}" destId="{C83FBA1B-B38F-437C-A4D7-414C5850125B}" srcOrd="0" destOrd="5" presId="urn:microsoft.com/office/officeart/2005/8/layout/vList2"/>
    <dgm:cxn modelId="{3C2A480C-CA4C-4F46-A2F0-1A98B506FF49}" srcId="{793E1329-EE07-4D46-B962-72F9BF9D6F6B}" destId="{5F15946C-ECA8-4220-AEA4-F5D4FACB1025}" srcOrd="0" destOrd="0" parTransId="{B5B0E041-DDED-4613-878E-C5C02CCD6966}" sibTransId="{615AE4D8-C7A9-4150-AE06-25520398D110}"/>
    <dgm:cxn modelId="{8808FF83-79C7-49DE-9E91-B6E9CC67E3B4}" type="presParOf" srcId="{064591C5-3136-44E9-8DD7-FC67AC975F92}" destId="{9D570E31-9E0C-460C-A8AB-7B42020FAA41}" srcOrd="0" destOrd="0" presId="urn:microsoft.com/office/officeart/2005/8/layout/vList2"/>
    <dgm:cxn modelId="{A3C81004-E9E7-47FD-894F-9B31A7BFB5E4}" type="presParOf" srcId="{064591C5-3136-44E9-8DD7-FC67AC975F92}" destId="{C83FBA1B-B38F-437C-A4D7-414C5850125B}" srcOrd="1" destOrd="0" presId="urn:microsoft.com/office/officeart/2005/8/layout/vList2"/>
    <dgm:cxn modelId="{86DFFB5D-8609-4DD8-A61F-9436E89E90F8}" type="presParOf" srcId="{064591C5-3136-44E9-8DD7-FC67AC975F92}" destId="{755BC73E-CD31-4BF5-B1C5-4A4ACAA7115F}" srcOrd="2" destOrd="0" presId="urn:microsoft.com/office/officeart/2005/8/layout/vList2"/>
    <dgm:cxn modelId="{B59FF0E1-0D4D-47EB-AFDA-9041DE6FA7E7}" type="presParOf" srcId="{064591C5-3136-44E9-8DD7-FC67AC975F92}" destId="{7446473B-C5F4-406F-AC14-BD4F036A6A9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648E1C-5979-4E96-9B11-19BBA834C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D71FB-F29A-4551-AB0C-C7A1788139BD}">
      <dgm:prSet phldrT="[Text]" custT="1"/>
      <dgm:spPr>
        <a:gradFill flip="none" rotWithShape="1">
          <a:gsLst>
            <a:gs pos="0">
              <a:schemeClr val="accent3">
                <a:alpha val="10000"/>
              </a:schemeClr>
            </a:gs>
            <a:gs pos="100000">
              <a:schemeClr val="accent3"/>
            </a:gs>
          </a:gsLst>
          <a:lin ang="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1</a:t>
          </a:r>
          <a:r>
            <a:rPr lang="en-U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st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6E434B21-E687-4146-A575-01681DBBBC41}" type="parTrans" cxnId="{E07372D8-A618-496F-8C91-84744B077574}">
      <dgm:prSet/>
      <dgm:spPr/>
      <dgm:t>
        <a:bodyPr/>
        <a:lstStyle/>
        <a:p>
          <a:endParaRPr lang="en-US"/>
        </a:p>
      </dgm:t>
    </dgm:pt>
    <dgm:pt modelId="{16C4C80D-00D1-443C-A969-4489A814F229}" type="sibTrans" cxnId="{E07372D8-A618-496F-8C91-84744B077574}">
      <dgm:prSet/>
      <dgm:spPr/>
      <dgm:t>
        <a:bodyPr/>
        <a:lstStyle/>
        <a:p>
          <a:endParaRPr lang="en-US"/>
        </a:p>
      </dgm:t>
    </dgm:pt>
    <dgm:pt modelId="{5B3A6A8A-E771-4D31-9211-6426EC1D3009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Complete the US Supreme Court Decisions worksheet.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89C15884-2459-4268-8F6B-CF75D9C5CD8B}" type="parTrans" cxnId="{84EDA9F8-4B9E-454D-84D6-13E56B79738F}">
      <dgm:prSet/>
      <dgm:spPr/>
      <dgm:t>
        <a:bodyPr/>
        <a:lstStyle/>
        <a:p>
          <a:endParaRPr lang="en-US"/>
        </a:p>
      </dgm:t>
    </dgm:pt>
    <dgm:pt modelId="{C7284EAD-E7F8-47F8-80AA-3DB5EE7910A7}" type="sibTrans" cxnId="{84EDA9F8-4B9E-454D-84D6-13E56B79738F}">
      <dgm:prSet/>
      <dgm:spPr/>
      <dgm:t>
        <a:bodyPr/>
        <a:lstStyle/>
        <a:p>
          <a:endParaRPr lang="en-US"/>
        </a:p>
      </dgm:t>
    </dgm:pt>
    <dgm:pt modelId="{793E1329-EE07-4D46-B962-72F9BF9D6F6B}">
      <dgm:prSet phldrT="[Text]" custT="1"/>
      <dgm:spPr>
        <a:gradFill rotWithShape="0">
          <a:gsLst>
            <a:gs pos="0">
              <a:schemeClr val="accent1">
                <a:alpha val="10000"/>
              </a:schemeClr>
            </a:gs>
            <a:gs pos="100000">
              <a:schemeClr val="accent1"/>
            </a:gs>
          </a:gsLst>
          <a:lin ang="0" scaled="1"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2743200"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2</a:t>
          </a:r>
          <a:r>
            <a:rPr lang="en-US" sz="3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nd</a:t>
          </a:r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gm:t>
    </dgm:pt>
    <dgm:pt modelId="{1157B75B-7941-4E2C-B109-A90618127076}" type="parTrans" cxnId="{4E118BDD-33AA-4A12-9BEB-CAA9C7565B2E}">
      <dgm:prSet/>
      <dgm:spPr/>
      <dgm:t>
        <a:bodyPr/>
        <a:lstStyle/>
        <a:p>
          <a:endParaRPr lang="en-US"/>
        </a:p>
      </dgm:t>
    </dgm:pt>
    <dgm:pt modelId="{C6069D9C-7FB0-4D41-8237-8B696767F240}" type="sibTrans" cxnId="{4E118BDD-33AA-4A12-9BEB-CAA9C7565B2E}">
      <dgm:prSet/>
      <dgm:spPr/>
      <dgm:t>
        <a:bodyPr/>
        <a:lstStyle/>
        <a:p>
          <a:endParaRPr lang="en-US"/>
        </a:p>
      </dgm:t>
    </dgm:pt>
    <dgm:pt modelId="{5F15946C-ECA8-4220-AEA4-F5D4FACB1025}">
      <dgm:prSet phldrT="[Text]" custT="1"/>
      <dgm:spPr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Job Shadowing @ PD, FD, Dispatch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B5B0E041-DDED-4613-878E-C5C02CCD6966}" type="parTrans" cxnId="{3C2A480C-CA4C-4F46-A2F0-1A98B506FF49}">
      <dgm:prSet/>
      <dgm:spPr/>
      <dgm:t>
        <a:bodyPr/>
        <a:lstStyle/>
        <a:p>
          <a:endParaRPr lang="en-US"/>
        </a:p>
      </dgm:t>
    </dgm:pt>
    <dgm:pt modelId="{615AE4D8-C7A9-4150-AE06-25520398D110}" type="sibTrans" cxnId="{3C2A480C-CA4C-4F46-A2F0-1A98B506FF49}">
      <dgm:prSet/>
      <dgm:spPr/>
      <dgm:t>
        <a:bodyPr/>
        <a:lstStyle/>
        <a:p>
          <a:endParaRPr lang="en-US"/>
        </a:p>
      </dgm:t>
    </dgm:pt>
    <dgm:pt modelId="{11E5E7EE-D79E-4D85-9660-5E2CB581AB24}">
      <dgm:prSet phldrT="[Text]" custT="1"/>
      <dgm:spPr/>
      <dgm:t>
        <a:bodyPr lIns="3474720" tIns="182880" bIns="182880" anchor="ctr" anchorCtr="0"/>
        <a:lstStyle/>
        <a:p>
          <a:r>
            <a:rPr lang="en-US" sz="2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No notes, no working together. When you finish, flip it over. </a:t>
          </a:r>
          <a:endParaRPr lang="en-US" sz="2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gm:t>
    </dgm:pt>
    <dgm:pt modelId="{AEA939B0-8AD9-4A51-B230-52D8B500870F}" type="parTrans" cxnId="{13F244CA-0B96-4942-BC66-89C874226CAA}">
      <dgm:prSet/>
      <dgm:spPr/>
    </dgm:pt>
    <dgm:pt modelId="{67D708E0-EA43-4AA8-99C3-D936CF60D9B3}" type="sibTrans" cxnId="{13F244CA-0B96-4942-BC66-89C874226CAA}">
      <dgm:prSet/>
      <dgm:spPr/>
    </dgm:pt>
    <dgm:pt modelId="{064591C5-3136-44E9-8DD7-FC67AC975F92}" type="pres">
      <dgm:prSet presAssocID="{66648E1C-5979-4E96-9B11-19BBA834C7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570E31-9E0C-460C-A8AB-7B42020FAA41}" type="pres">
      <dgm:prSet presAssocID="{D1ED71FB-F29A-4551-AB0C-C7A1788139BD}" presName="parentText" presStyleLbl="node1" presStyleIdx="0" presStyleCnt="2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C83FBA1B-B38F-437C-A4D7-414C5850125B}" type="pres">
      <dgm:prSet presAssocID="{D1ED71FB-F29A-4551-AB0C-C7A1788139BD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BC73E-CD31-4BF5-B1C5-4A4ACAA7115F}" type="pres">
      <dgm:prSet presAssocID="{793E1329-EE07-4D46-B962-72F9BF9D6F6B}" presName="parentText" presStyleLbl="node1" presStyleIdx="1" presStyleCnt="2">
        <dgm:presLayoutVars>
          <dgm:chMax val="0"/>
          <dgm:bulletEnabled val="1"/>
        </dgm:presLayoutVars>
      </dgm:prSet>
      <dgm:spPr>
        <a:prstGeom prst="round2DiagRect">
          <a:avLst/>
        </a:prstGeom>
      </dgm:spPr>
      <dgm:t>
        <a:bodyPr/>
        <a:lstStyle/>
        <a:p>
          <a:endParaRPr lang="en-US"/>
        </a:p>
      </dgm:t>
    </dgm:pt>
    <dgm:pt modelId="{7446473B-C5F4-406F-AC14-BD4F036A6A94}" type="pres">
      <dgm:prSet presAssocID="{793E1329-EE07-4D46-B962-72F9BF9D6F6B}" presName="childText" presStyleLbl="revTx" presStyleIdx="1" presStyleCnt="2" custLinFactNeighborX="-238" custLinFactNeighborY="39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118BDD-33AA-4A12-9BEB-CAA9C7565B2E}" srcId="{66648E1C-5979-4E96-9B11-19BBA834C7B8}" destId="{793E1329-EE07-4D46-B962-72F9BF9D6F6B}" srcOrd="1" destOrd="0" parTransId="{1157B75B-7941-4E2C-B109-A90618127076}" sibTransId="{C6069D9C-7FB0-4D41-8237-8B696767F240}"/>
    <dgm:cxn modelId="{F6144509-3388-44DC-A6B6-7D3BF4D5CBE6}" type="presOf" srcId="{5F15946C-ECA8-4220-AEA4-F5D4FACB1025}" destId="{7446473B-C5F4-406F-AC14-BD4F036A6A94}" srcOrd="0" destOrd="0" presId="urn:microsoft.com/office/officeart/2005/8/layout/vList2"/>
    <dgm:cxn modelId="{B6A53D03-E663-4665-84D3-E609E4FBB668}" type="presOf" srcId="{11E5E7EE-D79E-4D85-9660-5E2CB581AB24}" destId="{C83FBA1B-B38F-437C-A4D7-414C5850125B}" srcOrd="0" destOrd="1" presId="urn:microsoft.com/office/officeart/2005/8/layout/vList2"/>
    <dgm:cxn modelId="{E07372D8-A618-496F-8C91-84744B077574}" srcId="{66648E1C-5979-4E96-9B11-19BBA834C7B8}" destId="{D1ED71FB-F29A-4551-AB0C-C7A1788139BD}" srcOrd="0" destOrd="0" parTransId="{6E434B21-E687-4146-A575-01681DBBBC41}" sibTransId="{16C4C80D-00D1-443C-A969-4489A814F229}"/>
    <dgm:cxn modelId="{8D6C5413-3B40-46A1-A847-34D30456059A}" type="presOf" srcId="{D1ED71FB-F29A-4551-AB0C-C7A1788139BD}" destId="{9D570E31-9E0C-460C-A8AB-7B42020FAA41}" srcOrd="0" destOrd="0" presId="urn:microsoft.com/office/officeart/2005/8/layout/vList2"/>
    <dgm:cxn modelId="{3C2A480C-CA4C-4F46-A2F0-1A98B506FF49}" srcId="{793E1329-EE07-4D46-B962-72F9BF9D6F6B}" destId="{5F15946C-ECA8-4220-AEA4-F5D4FACB1025}" srcOrd="0" destOrd="0" parTransId="{B5B0E041-DDED-4613-878E-C5C02CCD6966}" sibTransId="{615AE4D8-C7A9-4150-AE06-25520398D110}"/>
    <dgm:cxn modelId="{96CC2139-00D6-4488-B310-4E8EF151C9FD}" type="presOf" srcId="{793E1329-EE07-4D46-B962-72F9BF9D6F6B}" destId="{755BC73E-CD31-4BF5-B1C5-4A4ACAA7115F}" srcOrd="0" destOrd="0" presId="urn:microsoft.com/office/officeart/2005/8/layout/vList2"/>
    <dgm:cxn modelId="{042571DA-57A1-423A-8BC7-81C2A9A1EA38}" type="presOf" srcId="{5B3A6A8A-E771-4D31-9211-6426EC1D3009}" destId="{C83FBA1B-B38F-437C-A4D7-414C5850125B}" srcOrd="0" destOrd="0" presId="urn:microsoft.com/office/officeart/2005/8/layout/vList2"/>
    <dgm:cxn modelId="{84EDA9F8-4B9E-454D-84D6-13E56B79738F}" srcId="{D1ED71FB-F29A-4551-AB0C-C7A1788139BD}" destId="{5B3A6A8A-E771-4D31-9211-6426EC1D3009}" srcOrd="0" destOrd="0" parTransId="{89C15884-2459-4268-8F6B-CF75D9C5CD8B}" sibTransId="{C7284EAD-E7F8-47F8-80AA-3DB5EE7910A7}"/>
    <dgm:cxn modelId="{6E9F3608-67B7-4AE8-B749-85026033FD62}" type="presOf" srcId="{66648E1C-5979-4E96-9B11-19BBA834C7B8}" destId="{064591C5-3136-44E9-8DD7-FC67AC975F92}" srcOrd="0" destOrd="0" presId="urn:microsoft.com/office/officeart/2005/8/layout/vList2"/>
    <dgm:cxn modelId="{13F244CA-0B96-4942-BC66-89C874226CAA}" srcId="{5B3A6A8A-E771-4D31-9211-6426EC1D3009}" destId="{11E5E7EE-D79E-4D85-9660-5E2CB581AB24}" srcOrd="0" destOrd="0" parTransId="{AEA939B0-8AD9-4A51-B230-52D8B500870F}" sibTransId="{67D708E0-EA43-4AA8-99C3-D936CF60D9B3}"/>
    <dgm:cxn modelId="{92DC5969-3707-4B4E-A92F-35C445789558}" type="presParOf" srcId="{064591C5-3136-44E9-8DD7-FC67AC975F92}" destId="{9D570E31-9E0C-460C-A8AB-7B42020FAA41}" srcOrd="0" destOrd="0" presId="urn:microsoft.com/office/officeart/2005/8/layout/vList2"/>
    <dgm:cxn modelId="{E3918E22-FC90-42D1-B8FB-7F028F36F9CF}" type="presParOf" srcId="{064591C5-3136-44E9-8DD7-FC67AC975F92}" destId="{C83FBA1B-B38F-437C-A4D7-414C5850125B}" srcOrd="1" destOrd="0" presId="urn:microsoft.com/office/officeart/2005/8/layout/vList2"/>
    <dgm:cxn modelId="{30030ABF-D427-4C2B-BF6B-A4CB9E5264BE}" type="presParOf" srcId="{064591C5-3136-44E9-8DD7-FC67AC975F92}" destId="{755BC73E-CD31-4BF5-B1C5-4A4ACAA7115F}" srcOrd="2" destOrd="0" presId="urn:microsoft.com/office/officeart/2005/8/layout/vList2"/>
    <dgm:cxn modelId="{0D7C0010-C908-4A8C-8C81-5EA692FF5081}" type="presParOf" srcId="{064591C5-3136-44E9-8DD7-FC67AC975F92}" destId="{7446473B-C5F4-406F-AC14-BD4F036A6A9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70E31-9E0C-460C-A8AB-7B42020FAA41}">
      <dsp:nvSpPr>
        <dsp:cNvPr id="0" name=""/>
        <dsp:cNvSpPr/>
      </dsp:nvSpPr>
      <dsp:spPr>
        <a:xfrm>
          <a:off x="0" y="99078"/>
          <a:ext cx="9144000" cy="1216800"/>
        </a:xfrm>
        <a:prstGeom prst="round2DiagRect">
          <a:avLst/>
        </a:prstGeom>
        <a:gradFill flip="none" rotWithShape="1">
          <a:gsLst>
            <a:gs pos="0">
              <a:schemeClr val="accent3">
                <a:alpha val="10000"/>
              </a:schemeClr>
            </a:gs>
            <a:gs pos="100000">
              <a:schemeClr val="accent3"/>
            </a:gs>
          </a:gsLst>
          <a:lin ang="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1</a:t>
          </a:r>
          <a:r>
            <a:rPr lang="en-US" sz="3200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st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59399" y="158477"/>
        <a:ext cx="9025202" cy="1098002"/>
      </dsp:txXfrm>
    </dsp:sp>
    <dsp:sp modelId="{C83FBA1B-B38F-437C-A4D7-414C5850125B}">
      <dsp:nvSpPr>
        <dsp:cNvPr id="0" name=""/>
        <dsp:cNvSpPr/>
      </dsp:nvSpPr>
      <dsp:spPr>
        <a:xfrm>
          <a:off x="0" y="1315879"/>
          <a:ext cx="9144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20" tIns="182880" rIns="156464" bIns="1828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latin typeface="Franklin Gothic Medium Cond" pitchFamily="34" charset="0"/>
            </a:rPr>
            <a:t>Marines Recruiter. </a:t>
          </a:r>
          <a:endParaRPr lang="en-US" sz="2200" kern="1200" dirty="0">
            <a:solidFill>
              <a:schemeClr val="bg1">
                <a:lumMod val="50000"/>
              </a:schemeClr>
            </a:solidFill>
            <a:latin typeface="Franklin Gothic Medium Cond" pitchFamily="34" charset="0"/>
          </a:endParaRPr>
        </a:p>
      </dsp:txBody>
      <dsp:txXfrm>
        <a:off x="0" y="1315879"/>
        <a:ext cx="9144000" cy="1076400"/>
      </dsp:txXfrm>
    </dsp:sp>
    <dsp:sp modelId="{755BC73E-CD31-4BF5-B1C5-4A4ACAA7115F}">
      <dsp:nvSpPr>
        <dsp:cNvPr id="0" name=""/>
        <dsp:cNvSpPr/>
      </dsp:nvSpPr>
      <dsp:spPr>
        <a:xfrm>
          <a:off x="0" y="2392279"/>
          <a:ext cx="9144000" cy="1216800"/>
        </a:xfrm>
        <a:prstGeom prst="round2DiagRect">
          <a:avLst/>
        </a:prstGeom>
        <a:gradFill rotWithShape="0">
          <a:gsLst>
            <a:gs pos="0">
              <a:schemeClr val="accent1">
                <a:alpha val="10000"/>
              </a:schemeClr>
            </a:gs>
            <a:gs pos="100000">
              <a:schemeClr val="accent1"/>
            </a:gs>
          </a:gsLst>
          <a:lin ang="0" scaled="1"/>
        </a:gra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2</a:t>
          </a:r>
          <a:r>
            <a:rPr lang="en-US" sz="3200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nd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59399" y="2451678"/>
        <a:ext cx="9025202" cy="1098002"/>
      </dsp:txXfrm>
    </dsp:sp>
    <dsp:sp modelId="{7446473B-C5F4-406F-AC14-BD4F036A6A94}">
      <dsp:nvSpPr>
        <dsp:cNvPr id="0" name=""/>
        <dsp:cNvSpPr/>
      </dsp:nvSpPr>
      <dsp:spPr>
        <a:xfrm>
          <a:off x="0" y="3609079"/>
          <a:ext cx="9144000" cy="107640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20" tIns="182880" rIns="156464" bIns="1828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latin typeface="Franklin Gothic Medium Cond" pitchFamily="34" charset="0"/>
            </a:rPr>
            <a:t>Marines Recruiter.</a:t>
          </a:r>
          <a:endParaRPr lang="en-US" sz="2200" kern="1200" dirty="0">
            <a:solidFill>
              <a:schemeClr val="bg1">
                <a:lumMod val="50000"/>
              </a:schemeClr>
            </a:solidFill>
            <a:latin typeface="Franklin Gothic Medium Cond" pitchFamily="34" charset="0"/>
          </a:endParaRPr>
        </a:p>
      </dsp:txBody>
      <dsp:txXfrm>
        <a:off x="0" y="3609079"/>
        <a:ext cx="9144000" cy="107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70E31-9E0C-460C-A8AB-7B42020FAA41}">
      <dsp:nvSpPr>
        <dsp:cNvPr id="0" name=""/>
        <dsp:cNvSpPr/>
      </dsp:nvSpPr>
      <dsp:spPr>
        <a:xfrm>
          <a:off x="0" y="3183"/>
          <a:ext cx="9144000" cy="649366"/>
        </a:xfrm>
        <a:prstGeom prst="round2DiagRect">
          <a:avLst/>
        </a:prstGeom>
        <a:gradFill flip="none" rotWithShape="1">
          <a:gsLst>
            <a:gs pos="0">
              <a:schemeClr val="accent3">
                <a:alpha val="10000"/>
              </a:schemeClr>
            </a:gs>
            <a:gs pos="100000">
              <a:schemeClr val="accent3"/>
            </a:gs>
          </a:gsLst>
          <a:lin ang="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1</a:t>
          </a:r>
          <a:r>
            <a:rPr lang="en-US" sz="3200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st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31699" y="34882"/>
        <a:ext cx="9080602" cy="585968"/>
      </dsp:txXfrm>
    </dsp:sp>
    <dsp:sp modelId="{C83FBA1B-B38F-437C-A4D7-414C5850125B}">
      <dsp:nvSpPr>
        <dsp:cNvPr id="0" name=""/>
        <dsp:cNvSpPr/>
      </dsp:nvSpPr>
      <dsp:spPr>
        <a:xfrm>
          <a:off x="0" y="652550"/>
          <a:ext cx="9144000" cy="22248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20" tIns="182880" rIns="156464" bIns="1828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When is it okay to search without a search warrant? What amendment protects individuals against being searched without reason? What court case ruled that evidence obtained illegally cannot be used in a criminal trial? 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Skills USA meeting.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	Non-members should start research project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sp:txBody>
      <dsp:txXfrm>
        <a:off x="0" y="652550"/>
        <a:ext cx="9144000" cy="2224813"/>
      </dsp:txXfrm>
    </dsp:sp>
    <dsp:sp modelId="{755BC73E-CD31-4BF5-B1C5-4A4ACAA7115F}">
      <dsp:nvSpPr>
        <dsp:cNvPr id="0" name=""/>
        <dsp:cNvSpPr/>
      </dsp:nvSpPr>
      <dsp:spPr>
        <a:xfrm>
          <a:off x="0" y="2877363"/>
          <a:ext cx="9144000" cy="649366"/>
        </a:xfrm>
        <a:prstGeom prst="round2DiagRect">
          <a:avLst/>
        </a:prstGeom>
        <a:gradFill rotWithShape="0">
          <a:gsLst>
            <a:gs pos="0">
              <a:schemeClr val="accent1">
                <a:alpha val="10000"/>
              </a:schemeClr>
            </a:gs>
            <a:gs pos="100000">
              <a:schemeClr val="accent1"/>
            </a:gs>
          </a:gsLst>
          <a:lin ang="0" scaled="1"/>
        </a:gra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2</a:t>
          </a:r>
          <a:r>
            <a:rPr lang="en-US" sz="3200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nd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31699" y="2909062"/>
        <a:ext cx="9080602" cy="585968"/>
      </dsp:txXfrm>
    </dsp:sp>
    <dsp:sp modelId="{7446473B-C5F4-406F-AC14-BD4F036A6A94}">
      <dsp:nvSpPr>
        <dsp:cNvPr id="0" name=""/>
        <dsp:cNvSpPr/>
      </dsp:nvSpPr>
      <dsp:spPr>
        <a:xfrm>
          <a:off x="0" y="3526730"/>
          <a:ext cx="9144000" cy="2261286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20" tIns="182880" rIns="156464" bIns="1828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Complete the vocabulary Quiz. When you finish, turn it over until everyone has finished.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When you finish the quiz, grab the Fire Behavior Powerpoint slides and the question sheet. Begin working on questions.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Skills USA Meeting @ 10:15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Non-members can continue packets.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sp:txBody>
      <dsp:txXfrm>
        <a:off x="0" y="3526730"/>
        <a:ext cx="9144000" cy="22612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70E31-9E0C-460C-A8AB-7B42020FAA41}">
      <dsp:nvSpPr>
        <dsp:cNvPr id="0" name=""/>
        <dsp:cNvSpPr/>
      </dsp:nvSpPr>
      <dsp:spPr>
        <a:xfrm>
          <a:off x="0" y="4570"/>
          <a:ext cx="9144000" cy="992160"/>
        </a:xfrm>
        <a:prstGeom prst="round2DiagRect">
          <a:avLst/>
        </a:prstGeom>
        <a:gradFill flip="none" rotWithShape="1">
          <a:gsLst>
            <a:gs pos="0">
              <a:schemeClr val="accent3">
                <a:alpha val="10000"/>
              </a:schemeClr>
            </a:gs>
            <a:gs pos="100000">
              <a:schemeClr val="accent3"/>
            </a:gs>
          </a:gsLst>
          <a:lin ang="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ALL: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48433" y="53003"/>
        <a:ext cx="9047134" cy="895294"/>
      </dsp:txXfrm>
    </dsp:sp>
    <dsp:sp modelId="{C83FBA1B-B38F-437C-A4D7-414C5850125B}">
      <dsp:nvSpPr>
        <dsp:cNvPr id="0" name=""/>
        <dsp:cNvSpPr/>
      </dsp:nvSpPr>
      <dsp:spPr>
        <a:xfrm>
          <a:off x="0" y="1023288"/>
          <a:ext cx="9144000" cy="3730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20" tIns="182880" rIns="156464" bIns="1828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PT Day.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Warm Ups are listed on the board. You need to join in warm-ups as soon as you are changed.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Todays plan: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1 minutes Push-Ups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1 minute Sit-Ups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1 mile Run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PT captain’s plan for remaining time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200" kern="1200" dirty="0">
            <a:solidFill>
              <a:schemeClr val="bg1">
                <a:lumMod val="50000"/>
              </a:schemeClr>
            </a:solidFill>
            <a:latin typeface="Franklin Gothic Medium Cond" pitchFamily="34" charset="0"/>
          </a:endParaRPr>
        </a:p>
      </dsp:txBody>
      <dsp:txXfrm>
        <a:off x="0" y="1023288"/>
        <a:ext cx="9144000" cy="37301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70E31-9E0C-460C-A8AB-7B42020FAA41}">
      <dsp:nvSpPr>
        <dsp:cNvPr id="0" name=""/>
        <dsp:cNvSpPr/>
      </dsp:nvSpPr>
      <dsp:spPr>
        <a:xfrm>
          <a:off x="0" y="4131"/>
          <a:ext cx="9144000" cy="619257"/>
        </a:xfrm>
        <a:prstGeom prst="round2DiagRect">
          <a:avLst/>
        </a:prstGeom>
        <a:gradFill flip="none" rotWithShape="1">
          <a:gsLst>
            <a:gs pos="0">
              <a:schemeClr val="accent3">
                <a:alpha val="10000"/>
              </a:schemeClr>
            </a:gs>
            <a:gs pos="100000">
              <a:schemeClr val="accent3"/>
            </a:gs>
          </a:gsLst>
          <a:lin ang="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1</a:t>
          </a:r>
          <a:r>
            <a:rPr lang="en-US" sz="3200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st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30230" y="34361"/>
        <a:ext cx="9083540" cy="558797"/>
      </dsp:txXfrm>
    </dsp:sp>
    <dsp:sp modelId="{C83FBA1B-B38F-437C-A4D7-414C5850125B}">
      <dsp:nvSpPr>
        <dsp:cNvPr id="0" name=""/>
        <dsp:cNvSpPr/>
      </dsp:nvSpPr>
      <dsp:spPr>
        <a:xfrm>
          <a:off x="0" y="623388"/>
          <a:ext cx="9144000" cy="284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20" tIns="182880" rIns="156464" bIns="1828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What are the elements of crime? Explain each of the elements.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Use desktops/laptops to continue working on projects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Desktop/laptop login information: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USER: 	</a:t>
          </a:r>
          <a:r>
            <a:rPr lang="en-US" sz="2200" kern="1200" dirty="0" err="1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lps.student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PASS: 	Password1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sp:txBody>
      <dsp:txXfrm>
        <a:off x="0" y="623388"/>
        <a:ext cx="9144000" cy="2845005"/>
      </dsp:txXfrm>
    </dsp:sp>
    <dsp:sp modelId="{755BC73E-CD31-4BF5-B1C5-4A4ACAA7115F}">
      <dsp:nvSpPr>
        <dsp:cNvPr id="0" name=""/>
        <dsp:cNvSpPr/>
      </dsp:nvSpPr>
      <dsp:spPr>
        <a:xfrm>
          <a:off x="0" y="3276603"/>
          <a:ext cx="9144000" cy="619257"/>
        </a:xfrm>
        <a:prstGeom prst="round2DiagRect">
          <a:avLst/>
        </a:prstGeom>
        <a:gradFill rotWithShape="0">
          <a:gsLst>
            <a:gs pos="0">
              <a:schemeClr val="accent1">
                <a:alpha val="10000"/>
              </a:schemeClr>
            </a:gs>
            <a:gs pos="100000">
              <a:schemeClr val="accent1"/>
            </a:gs>
          </a:gsLst>
          <a:lin ang="0" scaled="1"/>
        </a:gra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2</a:t>
          </a:r>
          <a:r>
            <a:rPr lang="en-US" sz="3200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nd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30230" y="3306833"/>
        <a:ext cx="9083540" cy="558797"/>
      </dsp:txXfrm>
    </dsp:sp>
    <dsp:sp modelId="{7446473B-C5F4-406F-AC14-BD4F036A6A94}">
      <dsp:nvSpPr>
        <dsp:cNvPr id="0" name=""/>
        <dsp:cNvSpPr/>
      </dsp:nvSpPr>
      <dsp:spPr>
        <a:xfrm>
          <a:off x="0" y="4091782"/>
          <a:ext cx="9144000" cy="1318417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20" tIns="182880" rIns="156464" bIns="1828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What is the definition of Fire Control Theory? What are the methods used to control fire? Explain each.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When you finish BW, log into Canvas and get ready for test.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sp:txBody>
      <dsp:txXfrm>
        <a:off x="0" y="4091782"/>
        <a:ext cx="9144000" cy="13184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570E31-9E0C-460C-A8AB-7B42020FAA41}">
      <dsp:nvSpPr>
        <dsp:cNvPr id="0" name=""/>
        <dsp:cNvSpPr/>
      </dsp:nvSpPr>
      <dsp:spPr>
        <a:xfrm>
          <a:off x="0" y="5433"/>
          <a:ext cx="9144000" cy="1104480"/>
        </a:xfrm>
        <a:prstGeom prst="round2DiagRect">
          <a:avLst/>
        </a:prstGeom>
        <a:gradFill flip="none" rotWithShape="1">
          <a:gsLst>
            <a:gs pos="0">
              <a:schemeClr val="accent3">
                <a:alpha val="10000"/>
              </a:schemeClr>
            </a:gs>
            <a:gs pos="100000">
              <a:schemeClr val="accent3"/>
            </a:gs>
          </a:gsLst>
          <a:lin ang="0" scaled="1"/>
          <a:tileRect/>
        </a:gra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1</a:t>
          </a:r>
          <a:r>
            <a:rPr lang="en-US" sz="3200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st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53916" y="59349"/>
        <a:ext cx="9036168" cy="996648"/>
      </dsp:txXfrm>
    </dsp:sp>
    <dsp:sp modelId="{C83FBA1B-B38F-437C-A4D7-414C5850125B}">
      <dsp:nvSpPr>
        <dsp:cNvPr id="0" name=""/>
        <dsp:cNvSpPr/>
      </dsp:nvSpPr>
      <dsp:spPr>
        <a:xfrm>
          <a:off x="0" y="1109913"/>
          <a:ext cx="9144000" cy="1587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20" tIns="182880" rIns="156464" bIns="1828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Complete the US Supreme Court Decisions worksheet.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No notes, no working together. When you finish, flip it over. 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sp:txBody>
      <dsp:txXfrm>
        <a:off x="0" y="1109913"/>
        <a:ext cx="9144000" cy="1587690"/>
      </dsp:txXfrm>
    </dsp:sp>
    <dsp:sp modelId="{755BC73E-CD31-4BF5-B1C5-4A4ACAA7115F}">
      <dsp:nvSpPr>
        <dsp:cNvPr id="0" name=""/>
        <dsp:cNvSpPr/>
      </dsp:nvSpPr>
      <dsp:spPr>
        <a:xfrm>
          <a:off x="0" y="2697603"/>
          <a:ext cx="9144000" cy="1104480"/>
        </a:xfrm>
        <a:prstGeom prst="round2DiagRect">
          <a:avLst/>
        </a:prstGeom>
        <a:gradFill rotWithShape="0">
          <a:gsLst>
            <a:gs pos="0">
              <a:schemeClr val="accent1">
                <a:alpha val="10000"/>
              </a:schemeClr>
            </a:gs>
            <a:gs pos="100000">
              <a:schemeClr val="accent1"/>
            </a:gs>
          </a:gsLst>
          <a:lin ang="0" scaled="1"/>
        </a:gradFill>
        <a:ln w="25400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320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2</a:t>
          </a:r>
          <a:r>
            <a:rPr lang="en-US" sz="3200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nd</a:t>
          </a: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 Cond" pitchFamily="34" charset="0"/>
            </a:rPr>
            <a:t> Year: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 Cond" pitchFamily="34" charset="0"/>
          </a:endParaRPr>
        </a:p>
      </dsp:txBody>
      <dsp:txXfrm>
        <a:off x="53916" y="2751519"/>
        <a:ext cx="9036168" cy="996648"/>
      </dsp:txXfrm>
    </dsp:sp>
    <dsp:sp modelId="{7446473B-C5F4-406F-AC14-BD4F036A6A94}">
      <dsp:nvSpPr>
        <dsp:cNvPr id="0" name=""/>
        <dsp:cNvSpPr/>
      </dsp:nvSpPr>
      <dsp:spPr>
        <a:xfrm>
          <a:off x="0" y="3807518"/>
          <a:ext cx="9144000" cy="97704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74720" tIns="182880" rIns="156464" bIns="18288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200" kern="12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rPr>
            <a:t>Job Shadowing @ PD, FD, Dispatch</a:t>
          </a:r>
          <a:endParaRPr lang="en-US" sz="2200" kern="1200" dirty="0">
            <a:solidFill>
              <a:schemeClr val="bg1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Medium Cond" pitchFamily="34" charset="0"/>
          </a:endParaRPr>
        </a:p>
      </dsp:txBody>
      <dsp:txXfrm>
        <a:off x="0" y="3807518"/>
        <a:ext cx="9144000" cy="977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2E3BE-87E6-4956-9420-A92C45ECD066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59A2B-39C4-41C0-ACA4-A3576BD89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2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/>
              <a:t>Floating SmartArt</a:t>
            </a:r>
            <a:r>
              <a:rPr lang="en-US" sz="1400" b="1" baseline="0" dirty="0" smtClean="0"/>
              <a:t> bullet list</a:t>
            </a:r>
            <a:endParaRPr lang="en-US" sz="1400" b="1" dirty="0" smtClean="0"/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err="1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</a:t>
            </a:r>
            <a:r>
              <a:rPr lang="en-US" sz="1200" b="1" baseline="0" dirty="0" err="1" smtClean="0"/>
              <a:t>SmartArt</a:t>
            </a:r>
            <a:r>
              <a:rPr lang="en-US" sz="1200" b="1" baseline="0" dirty="0" smtClean="0"/>
              <a:t>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 </a:t>
            </a:r>
            <a:r>
              <a:rPr lang="en-US" sz="1200" b="0" baseline="0" dirty="0" smtClean="0"/>
              <a:t>pane, click </a:t>
            </a:r>
            <a:r>
              <a:rPr lang="en-US" sz="1200" b="1" baseline="0" dirty="0" smtClean="0"/>
              <a:t>Vertical Bullet List </a:t>
            </a:r>
            <a:r>
              <a:rPr lang="en-US" sz="1200" baseline="0" dirty="0" smtClean="0"/>
              <a:t>(second row, first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r>
              <a:rPr lang="en-US" sz="1200" b="0" baseline="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To create another row, </a:t>
            </a:r>
            <a:r>
              <a:rPr lang="en-US" sz="1200" b="0" baseline="0" dirty="0" smtClean="0"/>
              <a:t>select the bottom first-level (color-filled rectangle),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first-level (color-filled rectangle) that you just added,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To</a:t>
            </a:r>
            <a:r>
              <a:rPr lang="en-US" sz="1200" baseline="0" dirty="0" smtClean="0"/>
              <a:t> enter text,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 for each level. (Note: In the example slide, the first-level text are the “Topic One,” “Topic Two,” and “Topic Three.” The second-level text are the “Supporting Text” lines.)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border of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graphic. Drag the left center sizing handle to the left edge of the slide to resize the width of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rectangle</a:t>
            </a:r>
            <a:r>
              <a:rPr lang="en-US" sz="1200" baseline="0" dirty="0" smtClean="0"/>
              <a:t> effects</a:t>
            </a:r>
            <a:r>
              <a:rPr lang="en-US" sz="1200" dirty="0" smtClean="0"/>
              <a:t>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</a:t>
            </a:r>
            <a:r>
              <a:rPr lang="en-US" sz="1200" baseline="0" dirty="0" smtClean="0"/>
              <a:t> CTRL, and select the three color-filled rectangles (in the example slide, these are the “Topic One,” “Topic Two,” and “Topic Three”),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err="1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Round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Diagonal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Corner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Rectangle </a:t>
            </a:r>
            <a:r>
              <a:rPr lang="en-US" sz="1200" b="0" baseline="0" dirty="0" smtClean="0"/>
              <a:t>(ninth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err="1" smtClean="0"/>
              <a:t>SmartArt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Preset 7</a:t>
            </a:r>
            <a:r>
              <a:rPr lang="en-US" sz="1200" baseline="0" dirty="0" smtClean="0"/>
              <a:t> (second row, third option from the left).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</a:t>
            </a:r>
            <a:r>
              <a:rPr lang="en-US" sz="1200" baseline="0" dirty="0" smtClean="0"/>
              <a:t>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Franklin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 </a:t>
            </a:r>
            <a:r>
              <a:rPr lang="en-US" sz="1200" b="1" baseline="0" dirty="0" err="1" smtClean="0"/>
              <a:t>Demi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Cond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32 pt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Text Shadow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pane, under </a:t>
            </a:r>
            <a:r>
              <a:rPr lang="en-US" sz="1200" b="1" baseline="0" dirty="0" smtClean="0"/>
              <a:t>Internal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margin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3”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first</a:t>
            </a:r>
            <a:r>
              <a:rPr lang="en-US" sz="1200" baseline="0" dirty="0" smtClean="0"/>
              <a:t> color-filled rectangle from the top (in the example slide, “Topic One”)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seventh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list,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seventh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second </a:t>
            </a:r>
            <a:r>
              <a:rPr lang="en-US" sz="1200" baseline="0" dirty="0" smtClean="0"/>
              <a:t>color-filled rectangle from the top (in the example slide, “Topic Two”) and do the following: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the fifth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the fifth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third </a:t>
            </a:r>
            <a:r>
              <a:rPr lang="en-US" sz="1200" baseline="0" dirty="0" smtClean="0"/>
              <a:t>color-filled rectangle from the top (in the example slide, “Topic Three”)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</a:t>
            </a:r>
            <a:r>
              <a:rPr lang="en-US" sz="1200" baseline="0" dirty="0" smtClean="0"/>
              <a:t>bulleted text </a:t>
            </a:r>
            <a:r>
              <a:rPr lang="en-US" sz="1200" dirty="0" smtClean="0"/>
              <a:t>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CTRL, and select the </a:t>
            </a:r>
            <a:r>
              <a:rPr lang="en-US" sz="1200" baseline="0" dirty="0" smtClean="0"/>
              <a:t>three second-level, bulleted text boxes.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Franklin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Cond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22 pt.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White, Background 1, Darker 25% </a:t>
            </a:r>
            <a:r>
              <a:rPr lang="en-US" sz="1200" baseline="0" dirty="0" smtClean="0"/>
              <a:t>(fourth row, the first option from the left).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bottom right corner</a:t>
            </a:r>
            <a:r>
              <a:rPr lang="en-US" sz="1200" baseline="0" dirty="0" smtClean="0"/>
              <a:t> of the</a:t>
            </a:r>
            <a:r>
              <a:rPr lang="en-US" sz="1200" dirty="0" smtClean="0"/>
              <a:t>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 click the </a:t>
            </a:r>
            <a:r>
              <a:rPr lang="en-US" sz="1200" b="1" dirty="0" smtClean="0"/>
              <a:t>Format Shape</a:t>
            </a:r>
            <a:r>
              <a:rPr lang="en-US" sz="1200" dirty="0" smtClean="0"/>
              <a:t> dialog</a:t>
            </a:r>
            <a:r>
              <a:rPr lang="en-US" sz="1200" baseline="0" dirty="0" smtClean="0"/>
              <a:t>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in the left pane select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Text</a:t>
            </a:r>
            <a:r>
              <a:rPr lang="en-US" sz="1200" dirty="0" smtClean="0"/>
              <a:t> </a:t>
            </a:r>
            <a:r>
              <a:rPr lang="en-US" sz="1200" b="1" dirty="0" smtClean="0"/>
              <a:t>layout</a:t>
            </a:r>
            <a:r>
              <a:rPr lang="en-US" sz="1200" dirty="0" smtClean="0"/>
              <a:t>, in the </a:t>
            </a:r>
            <a:r>
              <a:rPr lang="en-US" sz="1200" b="1" dirty="0" smtClean="0"/>
              <a:t>Vertical</a:t>
            </a:r>
            <a:r>
              <a:rPr lang="en-US" sz="1200" dirty="0" smtClean="0"/>
              <a:t> </a:t>
            </a:r>
            <a:r>
              <a:rPr lang="en-US" sz="1200" b="1" dirty="0" smtClean="0"/>
              <a:t>alignment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Middle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Internal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margin</a:t>
            </a:r>
            <a:r>
              <a:rPr lang="en-US" sz="1200" baseline="0" dirty="0" smtClean="0"/>
              <a:t>,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3.8”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0.2”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Right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0.17”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Bottom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0.2”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 the vertical size of the SmartArt graphic as needed,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dragging the top or bottom sizing handle. 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SmartArt graphic</a:t>
            </a:r>
            <a:r>
              <a:rPr lang="en-US" sz="1200" baseline="0" dirty="0" smtClean="0"/>
              <a:t> on the slide, and then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More arrow on the Effects Gallery and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Float In</a:t>
            </a:r>
            <a:r>
              <a:rPr lang="en-US" sz="1200" b="0" baseline="0" dirty="0" smtClean="0"/>
              <a:t>, and then press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="0" baseline="0" dirty="0" smtClean="0"/>
              <a:t> and </a:t>
            </a:r>
            <a:r>
              <a:rPr lang="en-US" sz="120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do the following: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the double arrow below the effect to show all the effects.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 and select</a:t>
            </a:r>
            <a:r>
              <a:rPr lang="en-US" sz="1200" baseline="0" dirty="0" smtClean="0"/>
              <a:t> all the effects.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</a:t>
            </a:r>
            <a:r>
              <a:rPr lang="en-US" sz="1200" baseline="0" dirty="0" smtClean="0"/>
              <a:t> and select the second, fourth, and sixth effects (bullet float in entrance effects).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and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Peek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In</a:t>
            </a:r>
            <a:r>
              <a:rPr lang="en-US" sz="1200" b="0" baseline="0" dirty="0" smtClean="0"/>
              <a:t>, and then click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 </a:t>
            </a:r>
            <a:r>
              <a:rPr lang="en-US" sz="1200" baseline="0" dirty="0" smtClean="0"/>
              <a:t>and under </a:t>
            </a:r>
            <a:r>
              <a:rPr lang="en-US" sz="1200" b="1" baseline="0" dirty="0" smtClean="0"/>
              <a:t>Direction,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From Left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b="1" dirty="0" smtClean="0"/>
          </a:p>
          <a:p>
            <a:pPr marL="228600" indent="-228600">
              <a:buFont typeface="+mj-lt"/>
              <a:buNone/>
            </a:pPr>
            <a:endParaRPr lang="en-US" sz="1200" b="1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Left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fifth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three stops appear on the slider,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on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8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(second row, second option from the left). </a:t>
            </a:r>
            <a:endParaRPr lang="en-US" sz="800" dirty="0" smtClean="0"/>
          </a:p>
          <a:p>
            <a:endParaRPr lang="en-US" sz="8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4135333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/>
              <a:t>Floating SmartArt</a:t>
            </a:r>
            <a:r>
              <a:rPr lang="en-US" sz="1400" b="1" baseline="0" dirty="0" smtClean="0"/>
              <a:t> bullet list</a:t>
            </a:r>
            <a:endParaRPr lang="en-US" sz="1400" b="1" dirty="0" smtClean="0"/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err="1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</a:t>
            </a:r>
            <a:r>
              <a:rPr lang="en-US" sz="1200" b="1" baseline="0" dirty="0" err="1" smtClean="0"/>
              <a:t>SmartArt</a:t>
            </a:r>
            <a:r>
              <a:rPr lang="en-US" sz="1200" b="1" baseline="0" dirty="0" smtClean="0"/>
              <a:t>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 </a:t>
            </a:r>
            <a:r>
              <a:rPr lang="en-US" sz="1200" b="0" baseline="0" dirty="0" smtClean="0"/>
              <a:t>pane, click </a:t>
            </a:r>
            <a:r>
              <a:rPr lang="en-US" sz="1200" b="1" baseline="0" dirty="0" smtClean="0"/>
              <a:t>Vertical Bullet List </a:t>
            </a:r>
            <a:r>
              <a:rPr lang="en-US" sz="1200" baseline="0" dirty="0" smtClean="0"/>
              <a:t>(second row, first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r>
              <a:rPr lang="en-US" sz="1200" b="0" baseline="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To create another row, </a:t>
            </a:r>
            <a:r>
              <a:rPr lang="en-US" sz="1200" b="0" baseline="0" dirty="0" smtClean="0"/>
              <a:t>select the bottom first-level (color-filled rectangle),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first-level (color-filled rectangle) that you just added,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To</a:t>
            </a:r>
            <a:r>
              <a:rPr lang="en-US" sz="1200" baseline="0" dirty="0" smtClean="0"/>
              <a:t> enter text,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 for each level. (Note: In the example slide, the first-level text are the “Topic One,” “Topic Two,” and “Topic Three.” The second-level text are the “Supporting Text” lines.)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border of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graphic. Drag the left center sizing handle to the left edge of the slide to resize the width of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rectangle</a:t>
            </a:r>
            <a:r>
              <a:rPr lang="en-US" sz="1200" baseline="0" dirty="0" smtClean="0"/>
              <a:t> effects</a:t>
            </a:r>
            <a:r>
              <a:rPr lang="en-US" sz="1200" dirty="0" smtClean="0"/>
              <a:t>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</a:t>
            </a:r>
            <a:r>
              <a:rPr lang="en-US" sz="1200" baseline="0" dirty="0" smtClean="0"/>
              <a:t> CTRL, and select the three color-filled rectangles (in the example slide, these are the “Topic One,” “Topic Two,” and “Topic Three”),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err="1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Round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Diagonal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Corner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Rectangle </a:t>
            </a:r>
            <a:r>
              <a:rPr lang="en-US" sz="1200" b="0" baseline="0" dirty="0" smtClean="0"/>
              <a:t>(ninth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err="1" smtClean="0"/>
              <a:t>SmartArt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Preset 7</a:t>
            </a:r>
            <a:r>
              <a:rPr lang="en-US" sz="1200" baseline="0" dirty="0" smtClean="0"/>
              <a:t> (second row, third option from the left).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</a:t>
            </a:r>
            <a:r>
              <a:rPr lang="en-US" sz="1200" baseline="0" dirty="0" smtClean="0"/>
              <a:t>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Franklin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 </a:t>
            </a:r>
            <a:r>
              <a:rPr lang="en-US" sz="1200" b="1" baseline="0" dirty="0" err="1" smtClean="0"/>
              <a:t>Demi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Cond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32 pt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Text Shadow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pane, under </a:t>
            </a:r>
            <a:r>
              <a:rPr lang="en-US" sz="1200" b="1" baseline="0" dirty="0" smtClean="0"/>
              <a:t>Internal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margin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3”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first</a:t>
            </a:r>
            <a:r>
              <a:rPr lang="en-US" sz="1200" baseline="0" dirty="0" smtClean="0"/>
              <a:t> color-filled rectangle from the top (in the example slide, “Topic One”)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seventh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list,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seventh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second </a:t>
            </a:r>
            <a:r>
              <a:rPr lang="en-US" sz="1200" baseline="0" dirty="0" smtClean="0"/>
              <a:t>color-filled rectangle from the top (in the example slide, “Topic Two”) and do the following: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the fifth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the fifth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third </a:t>
            </a:r>
            <a:r>
              <a:rPr lang="en-US" sz="1200" baseline="0" dirty="0" smtClean="0"/>
              <a:t>color-filled rectangle from the top (in the example slide, “Topic Three”)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</a:t>
            </a:r>
            <a:r>
              <a:rPr lang="en-US" sz="1200" baseline="0" dirty="0" smtClean="0"/>
              <a:t>bulleted text </a:t>
            </a:r>
            <a:r>
              <a:rPr lang="en-US" sz="1200" dirty="0" smtClean="0"/>
              <a:t>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CTRL, and select the </a:t>
            </a:r>
            <a:r>
              <a:rPr lang="en-US" sz="1200" baseline="0" dirty="0" smtClean="0"/>
              <a:t>three second-level, bulleted text boxes.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Franklin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Cond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22 pt.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White, Background 1, Darker 25% </a:t>
            </a:r>
            <a:r>
              <a:rPr lang="en-US" sz="1200" baseline="0" dirty="0" smtClean="0"/>
              <a:t>(fourth row, the first option from the left).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bottom right corner</a:t>
            </a:r>
            <a:r>
              <a:rPr lang="en-US" sz="1200" baseline="0" dirty="0" smtClean="0"/>
              <a:t> of the</a:t>
            </a:r>
            <a:r>
              <a:rPr lang="en-US" sz="1200" dirty="0" smtClean="0"/>
              <a:t>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 click the </a:t>
            </a:r>
            <a:r>
              <a:rPr lang="en-US" sz="1200" b="1" dirty="0" smtClean="0"/>
              <a:t>Format Shape</a:t>
            </a:r>
            <a:r>
              <a:rPr lang="en-US" sz="1200" dirty="0" smtClean="0"/>
              <a:t> dialog</a:t>
            </a:r>
            <a:r>
              <a:rPr lang="en-US" sz="1200" baseline="0" dirty="0" smtClean="0"/>
              <a:t>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in the left pane select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Text</a:t>
            </a:r>
            <a:r>
              <a:rPr lang="en-US" sz="1200" dirty="0" smtClean="0"/>
              <a:t> </a:t>
            </a:r>
            <a:r>
              <a:rPr lang="en-US" sz="1200" b="1" dirty="0" smtClean="0"/>
              <a:t>layout</a:t>
            </a:r>
            <a:r>
              <a:rPr lang="en-US" sz="1200" dirty="0" smtClean="0"/>
              <a:t>, in the </a:t>
            </a:r>
            <a:r>
              <a:rPr lang="en-US" sz="1200" b="1" dirty="0" smtClean="0"/>
              <a:t>Vertical</a:t>
            </a:r>
            <a:r>
              <a:rPr lang="en-US" sz="1200" dirty="0" smtClean="0"/>
              <a:t> </a:t>
            </a:r>
            <a:r>
              <a:rPr lang="en-US" sz="1200" b="1" dirty="0" smtClean="0"/>
              <a:t>alignment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Middle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Internal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margin</a:t>
            </a:r>
            <a:r>
              <a:rPr lang="en-US" sz="1200" baseline="0" dirty="0" smtClean="0"/>
              <a:t>,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3.8”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0.2”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Right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0.17”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Bottom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0.2”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 the vertical size of the SmartArt graphic as needed,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dragging the top or bottom sizing handle. 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SmartArt graphic</a:t>
            </a:r>
            <a:r>
              <a:rPr lang="en-US" sz="1200" baseline="0" dirty="0" smtClean="0"/>
              <a:t> on the slide, and then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More arrow on the Effects Gallery and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Float In</a:t>
            </a:r>
            <a:r>
              <a:rPr lang="en-US" sz="1200" b="0" baseline="0" dirty="0" smtClean="0"/>
              <a:t>, and then press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="0" baseline="0" dirty="0" smtClean="0"/>
              <a:t> and </a:t>
            </a:r>
            <a:r>
              <a:rPr lang="en-US" sz="120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do the following: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the double arrow below the effect to show all the effects.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 and select</a:t>
            </a:r>
            <a:r>
              <a:rPr lang="en-US" sz="1200" baseline="0" dirty="0" smtClean="0"/>
              <a:t> all the effects.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</a:t>
            </a:r>
            <a:r>
              <a:rPr lang="en-US" sz="1200" baseline="0" dirty="0" smtClean="0"/>
              <a:t> and select the second, fourth, and sixth effects (bullet float in entrance effects).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and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Peek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In</a:t>
            </a:r>
            <a:r>
              <a:rPr lang="en-US" sz="1200" b="0" baseline="0" dirty="0" smtClean="0"/>
              <a:t>, and then click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 </a:t>
            </a:r>
            <a:r>
              <a:rPr lang="en-US" sz="1200" baseline="0" dirty="0" smtClean="0"/>
              <a:t>and under </a:t>
            </a:r>
            <a:r>
              <a:rPr lang="en-US" sz="1200" b="1" baseline="0" dirty="0" smtClean="0"/>
              <a:t>Direction,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From Left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b="1" dirty="0" smtClean="0"/>
          </a:p>
          <a:p>
            <a:pPr marL="228600" indent="-228600">
              <a:buFont typeface="+mj-lt"/>
              <a:buNone/>
            </a:pPr>
            <a:endParaRPr lang="en-US" sz="1200" b="1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Left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fifth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three stops appear on the slider,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on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8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(second row, second option from the left). </a:t>
            </a:r>
            <a:endParaRPr lang="en-US" sz="800" dirty="0" smtClean="0"/>
          </a:p>
          <a:p>
            <a:endParaRPr lang="en-US" sz="8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1823706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/>
              <a:t>Floating SmartArt</a:t>
            </a:r>
            <a:r>
              <a:rPr lang="en-US" sz="1400" b="1" baseline="0" dirty="0" smtClean="0"/>
              <a:t> bullet list</a:t>
            </a:r>
            <a:endParaRPr lang="en-US" sz="1400" b="1" dirty="0" smtClean="0"/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err="1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</a:t>
            </a:r>
            <a:r>
              <a:rPr lang="en-US" sz="1200" b="1" baseline="0" dirty="0" err="1" smtClean="0"/>
              <a:t>SmartArt</a:t>
            </a:r>
            <a:r>
              <a:rPr lang="en-US" sz="1200" b="1" baseline="0" dirty="0" smtClean="0"/>
              <a:t>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 </a:t>
            </a:r>
            <a:r>
              <a:rPr lang="en-US" sz="1200" b="0" baseline="0" dirty="0" smtClean="0"/>
              <a:t>pane, click </a:t>
            </a:r>
            <a:r>
              <a:rPr lang="en-US" sz="1200" b="1" baseline="0" dirty="0" smtClean="0"/>
              <a:t>Vertical Bullet List </a:t>
            </a:r>
            <a:r>
              <a:rPr lang="en-US" sz="1200" baseline="0" dirty="0" smtClean="0"/>
              <a:t>(second row, first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r>
              <a:rPr lang="en-US" sz="1200" b="0" baseline="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To create another row, </a:t>
            </a:r>
            <a:r>
              <a:rPr lang="en-US" sz="1200" b="0" baseline="0" dirty="0" smtClean="0"/>
              <a:t>select the bottom first-level (color-filled rectangle),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first-level (color-filled rectangle) that you just added,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To</a:t>
            </a:r>
            <a:r>
              <a:rPr lang="en-US" sz="1200" baseline="0" dirty="0" smtClean="0"/>
              <a:t> enter text,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 for each level. (Note: In the example slide, the first-level text are the “Topic One,” “Topic Two,” and “Topic Three.” The second-level text are the “Supporting Text” lines.)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border of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graphic. Drag the left center sizing handle to the left edge of the slide to resize the width of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rectangle</a:t>
            </a:r>
            <a:r>
              <a:rPr lang="en-US" sz="1200" baseline="0" dirty="0" smtClean="0"/>
              <a:t> effects</a:t>
            </a:r>
            <a:r>
              <a:rPr lang="en-US" sz="1200" dirty="0" smtClean="0"/>
              <a:t>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</a:t>
            </a:r>
            <a:r>
              <a:rPr lang="en-US" sz="1200" baseline="0" dirty="0" smtClean="0"/>
              <a:t> CTRL, and select the three color-filled rectangles (in the example slide, these are the “Topic One,” “Topic Two,” and “Topic Three”),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err="1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Round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Diagonal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Corner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Rectangle </a:t>
            </a:r>
            <a:r>
              <a:rPr lang="en-US" sz="1200" b="0" baseline="0" dirty="0" smtClean="0"/>
              <a:t>(ninth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err="1" smtClean="0"/>
              <a:t>SmartArt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Preset 7</a:t>
            </a:r>
            <a:r>
              <a:rPr lang="en-US" sz="1200" baseline="0" dirty="0" smtClean="0"/>
              <a:t> (second row, third option from the left).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</a:t>
            </a:r>
            <a:r>
              <a:rPr lang="en-US" sz="1200" baseline="0" dirty="0" smtClean="0"/>
              <a:t>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Franklin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 </a:t>
            </a:r>
            <a:r>
              <a:rPr lang="en-US" sz="1200" b="1" baseline="0" dirty="0" err="1" smtClean="0"/>
              <a:t>Demi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Cond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32 pt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Text Shadow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pane, under </a:t>
            </a:r>
            <a:r>
              <a:rPr lang="en-US" sz="1200" b="1" baseline="0" dirty="0" smtClean="0"/>
              <a:t>Internal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margin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3”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first</a:t>
            </a:r>
            <a:r>
              <a:rPr lang="en-US" sz="1200" baseline="0" dirty="0" smtClean="0"/>
              <a:t> color-filled rectangle from the top (in the example slide, “Topic One”)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seventh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list,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seventh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second </a:t>
            </a:r>
            <a:r>
              <a:rPr lang="en-US" sz="1200" baseline="0" dirty="0" smtClean="0"/>
              <a:t>color-filled rectangle from the top (in the example slide, “Topic Two”) and do the following: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the fifth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the fifth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third </a:t>
            </a:r>
            <a:r>
              <a:rPr lang="en-US" sz="1200" baseline="0" dirty="0" smtClean="0"/>
              <a:t>color-filled rectangle from the top (in the example slide, “Topic Three”)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</a:t>
            </a:r>
            <a:r>
              <a:rPr lang="en-US" sz="1200" baseline="0" dirty="0" smtClean="0"/>
              <a:t>bulleted text </a:t>
            </a:r>
            <a:r>
              <a:rPr lang="en-US" sz="1200" dirty="0" smtClean="0"/>
              <a:t>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CTRL, and select the </a:t>
            </a:r>
            <a:r>
              <a:rPr lang="en-US" sz="1200" baseline="0" dirty="0" smtClean="0"/>
              <a:t>three second-level, bulleted text boxes.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Franklin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Cond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22 pt.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White, Background 1, Darker 25% </a:t>
            </a:r>
            <a:r>
              <a:rPr lang="en-US" sz="1200" baseline="0" dirty="0" smtClean="0"/>
              <a:t>(fourth row, the first option from the left).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bottom right corner</a:t>
            </a:r>
            <a:r>
              <a:rPr lang="en-US" sz="1200" baseline="0" dirty="0" smtClean="0"/>
              <a:t> of the</a:t>
            </a:r>
            <a:r>
              <a:rPr lang="en-US" sz="1200" dirty="0" smtClean="0"/>
              <a:t>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 click the </a:t>
            </a:r>
            <a:r>
              <a:rPr lang="en-US" sz="1200" b="1" dirty="0" smtClean="0"/>
              <a:t>Format Shape</a:t>
            </a:r>
            <a:r>
              <a:rPr lang="en-US" sz="1200" dirty="0" smtClean="0"/>
              <a:t> dialog</a:t>
            </a:r>
            <a:r>
              <a:rPr lang="en-US" sz="1200" baseline="0" dirty="0" smtClean="0"/>
              <a:t>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in the left pane select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Text</a:t>
            </a:r>
            <a:r>
              <a:rPr lang="en-US" sz="1200" dirty="0" smtClean="0"/>
              <a:t> </a:t>
            </a:r>
            <a:r>
              <a:rPr lang="en-US" sz="1200" b="1" dirty="0" smtClean="0"/>
              <a:t>layout</a:t>
            </a:r>
            <a:r>
              <a:rPr lang="en-US" sz="1200" dirty="0" smtClean="0"/>
              <a:t>, in the </a:t>
            </a:r>
            <a:r>
              <a:rPr lang="en-US" sz="1200" b="1" dirty="0" smtClean="0"/>
              <a:t>Vertical</a:t>
            </a:r>
            <a:r>
              <a:rPr lang="en-US" sz="1200" dirty="0" smtClean="0"/>
              <a:t> </a:t>
            </a:r>
            <a:r>
              <a:rPr lang="en-US" sz="1200" b="1" dirty="0" smtClean="0"/>
              <a:t>alignment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Middle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Internal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margin</a:t>
            </a:r>
            <a:r>
              <a:rPr lang="en-US" sz="1200" baseline="0" dirty="0" smtClean="0"/>
              <a:t>,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3.8”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0.2”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Right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0.17”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Bottom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0.2”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 the vertical size of the SmartArt graphic as needed,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dragging the top or bottom sizing handle. 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SmartArt graphic</a:t>
            </a:r>
            <a:r>
              <a:rPr lang="en-US" sz="1200" baseline="0" dirty="0" smtClean="0"/>
              <a:t> on the slide, and then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More arrow on the Effects Gallery and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Float In</a:t>
            </a:r>
            <a:r>
              <a:rPr lang="en-US" sz="1200" b="0" baseline="0" dirty="0" smtClean="0"/>
              <a:t>, and then press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="0" baseline="0" dirty="0" smtClean="0"/>
              <a:t> and </a:t>
            </a:r>
            <a:r>
              <a:rPr lang="en-US" sz="120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do the following: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the double arrow below the effect to show all the effects.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 and select</a:t>
            </a:r>
            <a:r>
              <a:rPr lang="en-US" sz="1200" baseline="0" dirty="0" smtClean="0"/>
              <a:t> all the effects.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</a:t>
            </a:r>
            <a:r>
              <a:rPr lang="en-US" sz="1200" baseline="0" dirty="0" smtClean="0"/>
              <a:t> and select the second, fourth, and sixth effects (bullet float in entrance effects).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and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Peek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In</a:t>
            </a:r>
            <a:r>
              <a:rPr lang="en-US" sz="1200" b="0" baseline="0" dirty="0" smtClean="0"/>
              <a:t>, and then click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 </a:t>
            </a:r>
            <a:r>
              <a:rPr lang="en-US" sz="1200" baseline="0" dirty="0" smtClean="0"/>
              <a:t>and under </a:t>
            </a:r>
            <a:r>
              <a:rPr lang="en-US" sz="1200" b="1" baseline="0" dirty="0" smtClean="0"/>
              <a:t>Direction,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From Left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b="1" dirty="0" smtClean="0"/>
          </a:p>
          <a:p>
            <a:pPr marL="228600" indent="-228600">
              <a:buFont typeface="+mj-lt"/>
              <a:buNone/>
            </a:pPr>
            <a:endParaRPr lang="en-US" sz="1200" b="1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Left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fifth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three stops appear on the slider,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on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8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(second row, second option from the left). </a:t>
            </a:r>
            <a:endParaRPr lang="en-US" sz="800" dirty="0" smtClean="0"/>
          </a:p>
          <a:p>
            <a:endParaRPr lang="en-US" sz="8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66123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/>
              <a:t>Floating SmartArt</a:t>
            </a:r>
            <a:r>
              <a:rPr lang="en-US" sz="1400" b="1" baseline="0" dirty="0" smtClean="0"/>
              <a:t> bullet list</a:t>
            </a:r>
            <a:endParaRPr lang="en-US" sz="1400" b="1" dirty="0" smtClean="0"/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err="1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</a:t>
            </a:r>
            <a:r>
              <a:rPr lang="en-US" sz="1200" b="1" baseline="0" dirty="0" err="1" smtClean="0"/>
              <a:t>SmartArt</a:t>
            </a:r>
            <a:r>
              <a:rPr lang="en-US" sz="1200" b="1" baseline="0" dirty="0" smtClean="0"/>
              <a:t>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 </a:t>
            </a:r>
            <a:r>
              <a:rPr lang="en-US" sz="1200" b="0" baseline="0" dirty="0" smtClean="0"/>
              <a:t>pane, click </a:t>
            </a:r>
            <a:r>
              <a:rPr lang="en-US" sz="1200" b="1" baseline="0" dirty="0" smtClean="0"/>
              <a:t>Vertical Bullet List </a:t>
            </a:r>
            <a:r>
              <a:rPr lang="en-US" sz="1200" baseline="0" dirty="0" smtClean="0"/>
              <a:t>(second row, first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r>
              <a:rPr lang="en-US" sz="1200" b="0" baseline="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To create another row, </a:t>
            </a:r>
            <a:r>
              <a:rPr lang="en-US" sz="1200" b="0" baseline="0" dirty="0" smtClean="0"/>
              <a:t>select the bottom first-level (color-filled rectangle),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first-level (color-filled rectangle) that you just added,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To</a:t>
            </a:r>
            <a:r>
              <a:rPr lang="en-US" sz="1200" baseline="0" dirty="0" smtClean="0"/>
              <a:t> enter text,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 for each level. (Note: In the example slide, the first-level text are the “Topic One,” “Topic Two,” and “Topic Three.” The second-level text are the “Supporting Text” lines.)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border of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graphic. Drag the left center sizing handle to the left edge of the slide to resize the width of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rectangle</a:t>
            </a:r>
            <a:r>
              <a:rPr lang="en-US" sz="1200" baseline="0" dirty="0" smtClean="0"/>
              <a:t> effects</a:t>
            </a:r>
            <a:r>
              <a:rPr lang="en-US" sz="1200" dirty="0" smtClean="0"/>
              <a:t>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</a:t>
            </a:r>
            <a:r>
              <a:rPr lang="en-US" sz="1200" baseline="0" dirty="0" smtClean="0"/>
              <a:t> CTRL, and select the three color-filled rectangles (in the example slide, these are the “Topic One,” “Topic Two,” and “Topic Three”),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err="1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Round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Diagonal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Corner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Rectangle </a:t>
            </a:r>
            <a:r>
              <a:rPr lang="en-US" sz="1200" b="0" baseline="0" dirty="0" smtClean="0"/>
              <a:t>(ninth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err="1" smtClean="0"/>
              <a:t>SmartArt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Preset 7</a:t>
            </a:r>
            <a:r>
              <a:rPr lang="en-US" sz="1200" baseline="0" dirty="0" smtClean="0"/>
              <a:t> (second row, third option from the left).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</a:t>
            </a:r>
            <a:r>
              <a:rPr lang="en-US" sz="1200" baseline="0" dirty="0" smtClean="0"/>
              <a:t>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Franklin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 </a:t>
            </a:r>
            <a:r>
              <a:rPr lang="en-US" sz="1200" b="1" baseline="0" dirty="0" err="1" smtClean="0"/>
              <a:t>Demi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Cond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32 pt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Text Shadow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pane, under </a:t>
            </a:r>
            <a:r>
              <a:rPr lang="en-US" sz="1200" b="1" baseline="0" dirty="0" smtClean="0"/>
              <a:t>Internal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margin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3”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first</a:t>
            </a:r>
            <a:r>
              <a:rPr lang="en-US" sz="1200" baseline="0" dirty="0" smtClean="0"/>
              <a:t> color-filled rectangle from the top (in the example slide, “Topic One”)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seventh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list,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seventh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second </a:t>
            </a:r>
            <a:r>
              <a:rPr lang="en-US" sz="1200" baseline="0" dirty="0" smtClean="0"/>
              <a:t>color-filled rectangle from the top (in the example slide, “Topic Two”) and do the following: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the fifth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the fifth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third </a:t>
            </a:r>
            <a:r>
              <a:rPr lang="en-US" sz="1200" baseline="0" dirty="0" smtClean="0"/>
              <a:t>color-filled rectangle from the top (in the example slide, “Topic Three”)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</a:t>
            </a:r>
            <a:r>
              <a:rPr lang="en-US" sz="1200" baseline="0" dirty="0" smtClean="0"/>
              <a:t>bulleted text </a:t>
            </a:r>
            <a:r>
              <a:rPr lang="en-US" sz="1200" dirty="0" smtClean="0"/>
              <a:t>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CTRL, and select the </a:t>
            </a:r>
            <a:r>
              <a:rPr lang="en-US" sz="1200" baseline="0" dirty="0" smtClean="0"/>
              <a:t>three second-level, bulleted text boxes.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Franklin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Cond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22 pt.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White, Background 1, Darker 25% </a:t>
            </a:r>
            <a:r>
              <a:rPr lang="en-US" sz="1200" baseline="0" dirty="0" smtClean="0"/>
              <a:t>(fourth row, the first option from the left).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bottom right corner</a:t>
            </a:r>
            <a:r>
              <a:rPr lang="en-US" sz="1200" baseline="0" dirty="0" smtClean="0"/>
              <a:t> of the</a:t>
            </a:r>
            <a:r>
              <a:rPr lang="en-US" sz="1200" dirty="0" smtClean="0"/>
              <a:t>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 click the </a:t>
            </a:r>
            <a:r>
              <a:rPr lang="en-US" sz="1200" b="1" dirty="0" smtClean="0"/>
              <a:t>Format Shape</a:t>
            </a:r>
            <a:r>
              <a:rPr lang="en-US" sz="1200" dirty="0" smtClean="0"/>
              <a:t> dialog</a:t>
            </a:r>
            <a:r>
              <a:rPr lang="en-US" sz="1200" baseline="0" dirty="0" smtClean="0"/>
              <a:t>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in the left pane select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Text</a:t>
            </a:r>
            <a:r>
              <a:rPr lang="en-US" sz="1200" dirty="0" smtClean="0"/>
              <a:t> </a:t>
            </a:r>
            <a:r>
              <a:rPr lang="en-US" sz="1200" b="1" dirty="0" smtClean="0"/>
              <a:t>layout</a:t>
            </a:r>
            <a:r>
              <a:rPr lang="en-US" sz="1200" dirty="0" smtClean="0"/>
              <a:t>, in the </a:t>
            </a:r>
            <a:r>
              <a:rPr lang="en-US" sz="1200" b="1" dirty="0" smtClean="0"/>
              <a:t>Vertical</a:t>
            </a:r>
            <a:r>
              <a:rPr lang="en-US" sz="1200" dirty="0" smtClean="0"/>
              <a:t> </a:t>
            </a:r>
            <a:r>
              <a:rPr lang="en-US" sz="1200" b="1" dirty="0" smtClean="0"/>
              <a:t>alignment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Middle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Internal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margin</a:t>
            </a:r>
            <a:r>
              <a:rPr lang="en-US" sz="1200" baseline="0" dirty="0" smtClean="0"/>
              <a:t>,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3.8”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0.2”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Right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0.17”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Bottom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0.2”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 the vertical size of the SmartArt graphic as needed,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dragging the top or bottom sizing handle. 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SmartArt graphic</a:t>
            </a:r>
            <a:r>
              <a:rPr lang="en-US" sz="1200" baseline="0" dirty="0" smtClean="0"/>
              <a:t> on the slide, and then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More arrow on the Effects Gallery and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Float In</a:t>
            </a:r>
            <a:r>
              <a:rPr lang="en-US" sz="1200" b="0" baseline="0" dirty="0" smtClean="0"/>
              <a:t>, and then press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="0" baseline="0" dirty="0" smtClean="0"/>
              <a:t> and </a:t>
            </a:r>
            <a:r>
              <a:rPr lang="en-US" sz="120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do the following: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the double arrow below the effect to show all the effects.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 and select</a:t>
            </a:r>
            <a:r>
              <a:rPr lang="en-US" sz="1200" baseline="0" dirty="0" smtClean="0"/>
              <a:t> all the effects.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</a:t>
            </a:r>
            <a:r>
              <a:rPr lang="en-US" sz="1200" baseline="0" dirty="0" smtClean="0"/>
              <a:t> and select the second, fourth, and sixth effects (bullet float in entrance effects).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and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Peek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In</a:t>
            </a:r>
            <a:r>
              <a:rPr lang="en-US" sz="1200" b="0" baseline="0" dirty="0" smtClean="0"/>
              <a:t>, and then click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 </a:t>
            </a:r>
            <a:r>
              <a:rPr lang="en-US" sz="1200" baseline="0" dirty="0" smtClean="0"/>
              <a:t>and under </a:t>
            </a:r>
            <a:r>
              <a:rPr lang="en-US" sz="1200" b="1" baseline="0" dirty="0" smtClean="0"/>
              <a:t>Direction,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From Left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b="1" dirty="0" smtClean="0"/>
          </a:p>
          <a:p>
            <a:pPr marL="228600" indent="-228600">
              <a:buFont typeface="+mj-lt"/>
              <a:buNone/>
            </a:pPr>
            <a:endParaRPr lang="en-US" sz="1200" b="1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Left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fifth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three stops appear on the slider,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on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8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(second row, second option from the left). </a:t>
            </a:r>
            <a:endParaRPr lang="en-US" sz="800" dirty="0" smtClean="0"/>
          </a:p>
          <a:p>
            <a:endParaRPr lang="en-US" sz="8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57135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 smtClean="0"/>
              <a:t>Floating SmartArt</a:t>
            </a:r>
            <a:r>
              <a:rPr lang="en-US" sz="1400" b="1" baseline="0" dirty="0" smtClean="0"/>
              <a:t> bullet list</a:t>
            </a:r>
            <a:endParaRPr lang="en-US" sz="1400" b="1" dirty="0" smtClean="0"/>
          </a:p>
          <a:p>
            <a:r>
              <a:rPr lang="en-US" sz="1400" dirty="0" smtClean="0"/>
              <a:t>(Basic)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To reproduce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on this slide, do the following: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b="0" dirty="0" smtClean="0"/>
              <a:t> tab, in the </a:t>
            </a:r>
            <a:r>
              <a:rPr lang="en-US" sz="1200" b="1" dirty="0" smtClean="0"/>
              <a:t>Slides</a:t>
            </a:r>
            <a:r>
              <a:rPr lang="en-US" sz="1200" b="0" dirty="0" smtClean="0"/>
              <a:t> group, click </a:t>
            </a:r>
            <a:r>
              <a:rPr lang="en-US" sz="1200" b="1" dirty="0" smtClean="0"/>
              <a:t>Layout</a:t>
            </a:r>
            <a:r>
              <a:rPr lang="en-US" sz="1200" b="0" dirty="0" smtClean="0"/>
              <a:t>, and then click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Blank</a:t>
            </a:r>
            <a:r>
              <a:rPr lang="en-US" sz="1200" b="0" baseline="0" dirty="0" smtClean="0"/>
              <a:t>. 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b="0" dirty="0" smtClean="0"/>
              <a:t>On the </a:t>
            </a:r>
            <a:r>
              <a:rPr lang="en-US" sz="1200" b="1" dirty="0" smtClean="0"/>
              <a:t>Insert tab</a:t>
            </a:r>
            <a:r>
              <a:rPr lang="en-US" sz="1200" b="0" dirty="0" smtClean="0"/>
              <a:t>, in the </a:t>
            </a:r>
            <a:r>
              <a:rPr lang="en-US" sz="1200" b="1" dirty="0" smtClean="0"/>
              <a:t>Illustrations</a:t>
            </a:r>
            <a:r>
              <a:rPr lang="en-US" sz="1200" dirty="0" smtClean="0"/>
              <a:t> group, click </a:t>
            </a:r>
            <a:r>
              <a:rPr lang="en-US" sz="1200" b="1" dirty="0" err="1" smtClean="0"/>
              <a:t>SmartArt</a:t>
            </a:r>
            <a:r>
              <a:rPr lang="en-US" sz="1200" b="0" dirty="0" smtClean="0"/>
              <a:t>.</a:t>
            </a:r>
            <a:r>
              <a:rPr lang="en-US" sz="1200" b="0" baseline="0" dirty="0" smtClean="0"/>
              <a:t> In the </a:t>
            </a:r>
            <a:r>
              <a:rPr lang="en-US" sz="1200" b="1" baseline="0" dirty="0" smtClean="0"/>
              <a:t>Choose a </a:t>
            </a:r>
            <a:r>
              <a:rPr lang="en-US" sz="1200" b="1" baseline="0" dirty="0" err="1" smtClean="0"/>
              <a:t>SmartArt</a:t>
            </a:r>
            <a:r>
              <a:rPr lang="en-US" sz="1200" b="1" baseline="0" dirty="0" smtClean="0"/>
              <a:t> Graphic</a:t>
            </a:r>
            <a:r>
              <a:rPr lang="en-US" sz="1200" b="0" baseline="0" dirty="0" smtClean="0"/>
              <a:t> dialog box, in the left pane, click </a:t>
            </a:r>
            <a:r>
              <a:rPr lang="en-US" sz="1200" b="1" baseline="0" dirty="0" smtClean="0"/>
              <a:t>List</a:t>
            </a:r>
            <a:r>
              <a:rPr lang="en-US" sz="1200" b="0" baseline="0" dirty="0" smtClean="0"/>
              <a:t>. In the </a:t>
            </a:r>
            <a:r>
              <a:rPr lang="en-US" sz="1200" b="1" baseline="0" dirty="0" smtClean="0"/>
              <a:t>List </a:t>
            </a:r>
            <a:r>
              <a:rPr lang="en-US" sz="1200" b="0" baseline="0" dirty="0" smtClean="0"/>
              <a:t>pane, click </a:t>
            </a:r>
            <a:r>
              <a:rPr lang="en-US" sz="1200" b="1" baseline="0" dirty="0" smtClean="0"/>
              <a:t>Vertical Bullet List </a:t>
            </a:r>
            <a:r>
              <a:rPr lang="en-US" sz="1200" baseline="0" dirty="0" smtClean="0"/>
              <a:t>(second row, first option from the left), and then click </a:t>
            </a:r>
            <a:r>
              <a:rPr lang="en-US" sz="1200" b="1" baseline="0" dirty="0" smtClean="0"/>
              <a:t>OK</a:t>
            </a:r>
            <a:r>
              <a:rPr lang="en-US" sz="1200" baseline="0" dirty="0" smtClean="0"/>
              <a:t> to insert the graphic into the slide.</a:t>
            </a:r>
            <a:r>
              <a:rPr lang="en-US" sz="1200" b="0" baseline="0" dirty="0" smtClean="0"/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To create another row, </a:t>
            </a:r>
            <a:r>
              <a:rPr lang="en-US" sz="1200" b="0" baseline="0" dirty="0" smtClean="0"/>
              <a:t>select the bottom first-level (color-filled rectangle),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the arrow next to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, and select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After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Select the first-level (color-filled rectangle) that you just added, and then under </a:t>
            </a:r>
            <a:r>
              <a:rPr lang="en-US" sz="1200" b="1" baseline="0" dirty="0" smtClean="0"/>
              <a:t>SmartArt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="0" baseline="0" dirty="0" smtClean="0"/>
              <a:t>, on the </a:t>
            </a:r>
            <a:r>
              <a:rPr lang="en-US" sz="1200" b="1" baseline="0" dirty="0" smtClean="0"/>
              <a:t>Design</a:t>
            </a:r>
            <a:r>
              <a:rPr lang="en-US" sz="1200" b="0" baseline="0" dirty="0" smtClean="0"/>
              <a:t> tab, in the </a:t>
            </a:r>
            <a:r>
              <a:rPr lang="en-US" sz="1200" b="1" baseline="0" dirty="0" smtClean="0"/>
              <a:t>Create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Graphic</a:t>
            </a:r>
            <a:r>
              <a:rPr lang="en-US" sz="1200" b="0" baseline="0" dirty="0" smtClean="0"/>
              <a:t> group, click </a:t>
            </a:r>
            <a:r>
              <a:rPr lang="en-US" sz="1200" b="1" baseline="0" dirty="0" smtClean="0"/>
              <a:t>Add</a:t>
            </a:r>
            <a:r>
              <a:rPr lang="en-US" sz="1200" b="0" baseline="0" dirty="0" smtClean="0"/>
              <a:t> </a:t>
            </a:r>
            <a:r>
              <a:rPr lang="en-US" sz="1200" b="1" baseline="0" dirty="0" smtClean="0"/>
              <a:t>Bullet</a:t>
            </a:r>
            <a:r>
              <a:rPr lang="en-US" sz="1200" b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To</a:t>
            </a:r>
            <a:r>
              <a:rPr lang="en-US" sz="1200" baseline="0" dirty="0" smtClean="0"/>
              <a:t> enter text, s</a:t>
            </a:r>
            <a:r>
              <a:rPr lang="en-US" sz="1200" dirty="0" smtClean="0"/>
              <a:t>elect</a:t>
            </a:r>
            <a:r>
              <a:rPr lang="en-US" sz="1200" baseline="0" dirty="0" smtClean="0"/>
              <a:t> the graphic, and then click one of the arrows on the left border. In the </a:t>
            </a:r>
            <a:r>
              <a:rPr lang="en-US" sz="1200" b="1" baseline="0" dirty="0" smtClean="0"/>
              <a:t>Type your text here </a:t>
            </a:r>
            <a:r>
              <a:rPr lang="en-US" sz="1200" baseline="0" dirty="0" smtClean="0"/>
              <a:t>dialog box, enter text for each level. (Note: In the example slide, the first-level text are the “Topic One,” “Topic Two,” and “Topic Three.” The second-level text are the “Supporting Text” lines.)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border of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graphic. Drag the left center sizing handle to the left edge of the slide to resize the width of the </a:t>
            </a:r>
            <a:r>
              <a:rPr lang="en-US" sz="1200" dirty="0" err="1" smtClean="0"/>
              <a:t>SmartArt</a:t>
            </a:r>
            <a:r>
              <a:rPr lang="en-US" sz="1200" dirty="0" smtClean="0"/>
              <a:t> graphic.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rectangle</a:t>
            </a:r>
            <a:r>
              <a:rPr lang="en-US" sz="1200" baseline="0" dirty="0" smtClean="0"/>
              <a:t> effects</a:t>
            </a:r>
            <a:r>
              <a:rPr lang="en-US" sz="1200" dirty="0" smtClean="0"/>
              <a:t>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</a:t>
            </a:r>
            <a:r>
              <a:rPr lang="en-US" sz="1200" baseline="0" dirty="0" smtClean="0"/>
              <a:t> CTRL, and select the three color-filled rectangles (in the example slide, these are the “Topic One,” “Topic Two,” and “Topic Three”),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err="1" smtClean="0"/>
              <a:t>SmartArt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, and under </a:t>
            </a:r>
            <a:r>
              <a:rPr lang="en-US" sz="1200" b="1" baseline="0" dirty="0" smtClean="0"/>
              <a:t>Rectangles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Round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Diagonal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Corner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Rectangle </a:t>
            </a:r>
            <a:r>
              <a:rPr lang="en-US" sz="1200" b="0" baseline="0" dirty="0" smtClean="0"/>
              <a:t>(ninth option from the left)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err="1" smtClean="0"/>
              <a:t>SmartArt</a:t>
            </a:r>
            <a:r>
              <a:rPr lang="en-US" sz="1200" dirty="0" smtClean="0"/>
              <a:t> </a:t>
            </a:r>
            <a:r>
              <a:rPr lang="en-US" sz="1200" b="1" dirty="0" smtClean="0"/>
              <a:t>Tools</a:t>
            </a:r>
            <a:r>
              <a:rPr lang="en-US" sz="1200" dirty="0" smtClean="0"/>
              <a:t>, 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Styles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Effects</a:t>
            </a:r>
            <a:r>
              <a:rPr lang="en-US" sz="1200" baseline="0" dirty="0" smtClean="0"/>
              <a:t>, point to </a:t>
            </a:r>
            <a:r>
              <a:rPr lang="en-US" sz="1200" b="1" baseline="0" dirty="0" smtClean="0"/>
              <a:t>Presets</a:t>
            </a:r>
            <a:r>
              <a:rPr lang="en-US" sz="1200" baseline="0" dirty="0" smtClean="0"/>
              <a:t> and select </a:t>
            </a:r>
            <a:r>
              <a:rPr lang="en-US" sz="1200" b="1" baseline="0" dirty="0" smtClean="0"/>
              <a:t>Preset 7</a:t>
            </a:r>
            <a:r>
              <a:rPr lang="en-US" sz="1200" baseline="0" dirty="0" smtClean="0"/>
              <a:t> (second row, third option from the left). 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Font</a:t>
            </a:r>
            <a:r>
              <a:rPr lang="en-US" sz="1200" dirty="0" smtClean="0"/>
              <a:t> group</a:t>
            </a:r>
            <a:r>
              <a:rPr lang="en-US" sz="1200" baseline="0" dirty="0" smtClean="0"/>
              <a:t>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Franklin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 </a:t>
            </a:r>
            <a:r>
              <a:rPr lang="en-US" sz="1200" b="1" baseline="0" dirty="0" err="1" smtClean="0"/>
              <a:t>Demi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Cond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32 pt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Click </a:t>
            </a:r>
            <a:r>
              <a:rPr lang="en-US" sz="1200" b="1" baseline="0" dirty="0" smtClean="0"/>
              <a:t>Text Shadow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pane, under </a:t>
            </a:r>
            <a:r>
              <a:rPr lang="en-US" sz="1200" b="1" baseline="0" dirty="0" smtClean="0"/>
              <a:t>Internal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margin</a:t>
            </a:r>
            <a:r>
              <a:rPr lang="en-US" sz="1200" baseline="0" dirty="0" smtClean="0"/>
              <a:t>, in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3”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first</a:t>
            </a:r>
            <a:r>
              <a:rPr lang="en-US" sz="1200" baseline="0" dirty="0" smtClean="0"/>
              <a:t> color-filled rectangle from the top (in the example slide, “Topic One”)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seventh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list,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Olive Green, Accent 3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seventh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second </a:t>
            </a:r>
            <a:r>
              <a:rPr lang="en-US" sz="1200" baseline="0" dirty="0" smtClean="0"/>
              <a:t>color-filled rectangle from the top (in the example slide, “Topic Two”) and do the following: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the fifth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Blue, Accent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the fifth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Select the third </a:t>
            </a:r>
            <a:r>
              <a:rPr lang="en-US" sz="1200" baseline="0" dirty="0" smtClean="0"/>
              <a:t>color-filled rectangle from the top (in the example slide, “Topic Three”) and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bottom right corner of the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click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in the left pane, and in the </a:t>
            </a:r>
            <a:r>
              <a:rPr lang="en-US" sz="1200" b="1" baseline="0" dirty="0" smtClean="0"/>
              <a:t>Fill</a:t>
            </a:r>
            <a:r>
              <a:rPr lang="en-US" sz="1200" baseline="0" dirty="0" smtClean="0"/>
              <a:t> pane do the following:</a:t>
            </a:r>
            <a:endParaRPr lang="en-US" sz="1200" dirty="0" smtClean="0"/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Right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fourth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on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that you added as follows: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90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box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Orange, Accent 6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tenth option from the left). </a:t>
            </a:r>
          </a:p>
          <a:p>
            <a:pPr marL="1600200" lvl="3" indent="-228600"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Transparency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box, enter </a:t>
            </a:r>
            <a:r>
              <a:rPr lang="en-US" sz="1200" b="1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b="0" kern="12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%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To reproduce the </a:t>
            </a:r>
            <a:r>
              <a:rPr lang="en-US" sz="1200" baseline="0" dirty="0" smtClean="0"/>
              <a:t>bulleted text </a:t>
            </a:r>
            <a:r>
              <a:rPr lang="en-US" sz="1200" dirty="0" smtClean="0"/>
              <a:t>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Press and hold CTRL, and select the </a:t>
            </a:r>
            <a:r>
              <a:rPr lang="en-US" sz="1200" baseline="0" dirty="0" smtClean="0"/>
              <a:t>three second-level, bulleted text boxes. On the </a:t>
            </a:r>
            <a:r>
              <a:rPr lang="en-US" sz="1200" b="1" baseline="0" dirty="0" smtClean="0"/>
              <a:t>Home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group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Franklin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Gothic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Med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Cond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box, enter </a:t>
            </a:r>
            <a:r>
              <a:rPr lang="en-US" sz="1200" b="1" baseline="0" dirty="0" smtClean="0"/>
              <a:t>22 pt.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Font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Color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White, Background 1, Darker 25% </a:t>
            </a:r>
            <a:r>
              <a:rPr lang="en-US" sz="1200" baseline="0" dirty="0" smtClean="0"/>
              <a:t>(fourth row, the first option from the left).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 the </a:t>
            </a:r>
            <a:r>
              <a:rPr lang="en-US" sz="1200" b="1" dirty="0" smtClean="0"/>
              <a:t>Home</a:t>
            </a:r>
            <a:r>
              <a:rPr lang="en-US" sz="1200" dirty="0" smtClean="0"/>
              <a:t> tab, in the bottom right corner</a:t>
            </a:r>
            <a:r>
              <a:rPr lang="en-US" sz="1200" baseline="0" dirty="0" smtClean="0"/>
              <a:t> of the</a:t>
            </a:r>
            <a:r>
              <a:rPr lang="en-US" sz="1200" dirty="0" smtClean="0"/>
              <a:t> </a:t>
            </a:r>
            <a:r>
              <a:rPr lang="en-US" sz="1200" b="1" dirty="0" smtClean="0"/>
              <a:t>Drawing</a:t>
            </a:r>
            <a:r>
              <a:rPr lang="en-US" sz="1200" dirty="0" smtClean="0"/>
              <a:t> group, click the </a:t>
            </a:r>
            <a:r>
              <a:rPr lang="en-US" sz="1200" b="1" dirty="0" smtClean="0"/>
              <a:t>Format Shape</a:t>
            </a:r>
            <a:r>
              <a:rPr lang="en-US" sz="1200" dirty="0" smtClean="0"/>
              <a:t> dialog</a:t>
            </a:r>
            <a:r>
              <a:rPr lang="en-US" sz="1200" baseline="0" dirty="0" smtClean="0"/>
              <a:t> box launcher. In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Shape</a:t>
            </a:r>
            <a:r>
              <a:rPr lang="en-US" sz="1200" baseline="0" dirty="0" smtClean="0"/>
              <a:t> dialog box, in the left pane select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, and in the </a:t>
            </a:r>
            <a:r>
              <a:rPr lang="en-US" sz="1200" b="1" baseline="0" dirty="0" smtClean="0"/>
              <a:t>Text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Box</a:t>
            </a:r>
            <a:r>
              <a:rPr lang="en-US" sz="1200" baseline="0" dirty="0" smtClean="0"/>
              <a:t> pane do the following: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Under </a:t>
            </a:r>
            <a:r>
              <a:rPr lang="en-US" sz="1200" b="1" dirty="0" smtClean="0"/>
              <a:t>Text</a:t>
            </a:r>
            <a:r>
              <a:rPr lang="en-US" sz="1200" dirty="0" smtClean="0"/>
              <a:t> </a:t>
            </a:r>
            <a:r>
              <a:rPr lang="en-US" sz="1200" b="1" dirty="0" smtClean="0"/>
              <a:t>layout</a:t>
            </a:r>
            <a:r>
              <a:rPr lang="en-US" sz="1200" dirty="0" smtClean="0"/>
              <a:t>, in the </a:t>
            </a:r>
            <a:r>
              <a:rPr lang="en-US" sz="1200" b="1" dirty="0" smtClean="0"/>
              <a:t>Vertical</a:t>
            </a:r>
            <a:r>
              <a:rPr lang="en-US" sz="1200" dirty="0" smtClean="0"/>
              <a:t> </a:t>
            </a:r>
            <a:r>
              <a:rPr lang="en-US" sz="1200" b="1" dirty="0" smtClean="0"/>
              <a:t>alignment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Middle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Internal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margin</a:t>
            </a:r>
            <a:r>
              <a:rPr lang="en-US" sz="1200" baseline="0" dirty="0" smtClean="0"/>
              <a:t>,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Left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3.8”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Top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0.2”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Right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0.17”</a:t>
            </a:r>
            <a:r>
              <a:rPr lang="en-US" sz="1200" baseline="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Bottom</a:t>
            </a:r>
            <a:r>
              <a:rPr lang="en-US" sz="1200" baseline="0" dirty="0" smtClean="0"/>
              <a:t> box enter </a:t>
            </a:r>
            <a:r>
              <a:rPr lang="en-US" sz="1200" b="1" baseline="0" dirty="0" smtClean="0"/>
              <a:t>0.2”</a:t>
            </a:r>
            <a:r>
              <a:rPr lang="en-US" sz="1200" baseline="0" dirty="0" smtClean="0"/>
              <a:t>. </a:t>
            </a:r>
            <a:endParaRPr lang="en-US" sz="1200" dirty="0" smtClean="0"/>
          </a:p>
          <a:p>
            <a:pPr marL="228600" indent="-228600" algn="l" defTabSz="914400" rtl="0" eaLnBrk="1" latinLnBrk="0" hangingPunct="1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Expand the vertical size of the SmartArt graphic as needed,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dragging the top or bottom sizing handle. </a:t>
            </a:r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 smtClean="0"/>
          </a:p>
          <a:p>
            <a:pPr marL="228600" indent="-228600">
              <a:buFont typeface="+mj-lt"/>
              <a:buNone/>
            </a:pPr>
            <a:r>
              <a:rPr lang="en-US" sz="1200" dirty="0" smtClean="0"/>
              <a:t>To reproduce the animation effects on this slide, do the following: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On</a:t>
            </a:r>
            <a:r>
              <a:rPr lang="en-US" sz="1200" baseline="0" dirty="0" smtClean="0"/>
              <a:t>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Select the SmartArt graphic</a:t>
            </a:r>
            <a:r>
              <a:rPr lang="en-US" sz="1200" baseline="0" dirty="0" smtClean="0"/>
              <a:t> on the slide, and then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More arrow on the Effects Gallery and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Add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Moderate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Float In</a:t>
            </a:r>
            <a:r>
              <a:rPr lang="en-US" sz="1200" b="0" baseline="0" dirty="0" smtClean="0"/>
              <a:t>, and then press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Options</a:t>
            </a:r>
            <a:r>
              <a:rPr lang="en-US" sz="1200" b="0" baseline="0" dirty="0" smtClean="0"/>
              <a:t> and </a:t>
            </a:r>
            <a:r>
              <a:rPr lang="en-US" sz="1200" baseline="0" dirty="0" smtClean="0"/>
              <a:t>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Direction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Float Up</a:t>
            </a:r>
            <a:r>
              <a:rPr lang="en-US" sz="1200" baseline="0" dirty="0" smtClean="0"/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aseline="0" dirty="0" smtClean="0"/>
              <a:t>Under </a:t>
            </a:r>
            <a:r>
              <a:rPr lang="en-US" sz="1200" b="1" baseline="0" dirty="0" smtClean="0"/>
              <a:t>Sequence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One by one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Animation Pane</a:t>
            </a:r>
            <a:r>
              <a:rPr lang="en-US" sz="1200" baseline="0" dirty="0" smtClean="0"/>
              <a:t>, do the following: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Click the double arrow below the effect to show all the effects.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 and select</a:t>
            </a:r>
            <a:r>
              <a:rPr lang="en-US" sz="1200" baseline="0" dirty="0" smtClean="0"/>
              <a:t> all the effects.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Start</a:t>
            </a:r>
            <a:r>
              <a:rPr lang="en-US" sz="1200" baseline="0" dirty="0" smtClean="0"/>
              <a:t> list select </a:t>
            </a:r>
            <a:r>
              <a:rPr lang="en-US" sz="1200" b="1" baseline="0" dirty="0" smtClean="0"/>
              <a:t>After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Previous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dirty="0" smtClean="0"/>
              <a:t>Press and hold CTRL,</a:t>
            </a:r>
            <a:r>
              <a:rPr lang="en-US" sz="1200" baseline="0" dirty="0" smtClean="0"/>
              <a:t> and select the second, fourth, and sixth effects (bullet float in entrance effects). 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the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arrow and click </a:t>
            </a:r>
            <a:r>
              <a:rPr lang="en-US" sz="1200" b="1" baseline="0" dirty="0" smtClean="0"/>
              <a:t>More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 Effects</a:t>
            </a:r>
            <a:r>
              <a:rPr lang="en-US" sz="1200" baseline="0" dirty="0" smtClean="0"/>
              <a:t>. In the </a:t>
            </a:r>
            <a:r>
              <a:rPr lang="en-US" sz="1200" b="1" baseline="0" dirty="0" smtClean="0"/>
              <a:t>Change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Entrance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Effect</a:t>
            </a:r>
            <a:r>
              <a:rPr lang="en-US" sz="1200" baseline="0" dirty="0" smtClean="0"/>
              <a:t> dialog box, under </a:t>
            </a:r>
            <a:r>
              <a:rPr lang="en-US" sz="1200" b="1" baseline="0" dirty="0" smtClean="0"/>
              <a:t>Basic</a:t>
            </a:r>
            <a:r>
              <a:rPr lang="en-US" sz="1200" baseline="0" dirty="0" smtClean="0"/>
              <a:t> select </a:t>
            </a:r>
            <a:r>
              <a:rPr lang="en-US" sz="1200" b="1" baseline="0" dirty="0" smtClean="0"/>
              <a:t>Peek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In</a:t>
            </a:r>
            <a:r>
              <a:rPr lang="en-US" sz="1200" b="0" baseline="0" dirty="0" smtClean="0"/>
              <a:t>, and then click</a:t>
            </a:r>
            <a:r>
              <a:rPr lang="en-US" sz="1200" b="1" baseline="0" dirty="0" smtClean="0"/>
              <a:t> OK</a:t>
            </a:r>
            <a:r>
              <a:rPr lang="en-US" sz="1200" baseline="0" dirty="0" smtClean="0"/>
              <a:t>.</a:t>
            </a:r>
            <a:endParaRPr lang="en-US" sz="1200" b="0" baseline="0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Animation</a:t>
            </a:r>
            <a:r>
              <a:rPr lang="en-US" sz="1200" baseline="0" dirty="0" smtClean="0"/>
              <a:t> group, click </a:t>
            </a:r>
            <a:r>
              <a:rPr lang="en-US" sz="1200" b="1" baseline="0" dirty="0" smtClean="0"/>
              <a:t>Effect Options </a:t>
            </a:r>
            <a:r>
              <a:rPr lang="en-US" sz="1200" baseline="0" dirty="0" smtClean="0"/>
              <a:t>and under </a:t>
            </a:r>
            <a:r>
              <a:rPr lang="en-US" sz="1200" b="1" baseline="0" dirty="0" smtClean="0"/>
              <a:t>Direction,</a:t>
            </a:r>
            <a:r>
              <a:rPr lang="en-US" sz="1200" baseline="0" dirty="0" smtClean="0"/>
              <a:t> click </a:t>
            </a:r>
            <a:r>
              <a:rPr lang="en-US" sz="1200" b="1" baseline="0" dirty="0" smtClean="0"/>
              <a:t>From Left</a:t>
            </a:r>
            <a:r>
              <a:rPr lang="en-US" sz="1200" baseline="0" dirty="0" smtClean="0"/>
              <a:t>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200" baseline="0" dirty="0" smtClean="0"/>
              <a:t>On the </a:t>
            </a:r>
            <a:r>
              <a:rPr lang="en-US" sz="1200" b="1" baseline="0" dirty="0" smtClean="0"/>
              <a:t>Animations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Timing</a:t>
            </a:r>
            <a:r>
              <a:rPr lang="en-US" sz="1200" baseline="0" dirty="0" smtClean="0"/>
              <a:t> group, in the </a:t>
            </a:r>
            <a:r>
              <a:rPr lang="en-US" sz="1200" b="1" baseline="0" dirty="0" smtClean="0"/>
              <a:t>Duration</a:t>
            </a:r>
            <a:r>
              <a:rPr lang="en-US" sz="1200" baseline="0" dirty="0" smtClean="0"/>
              <a:t> list, select </a:t>
            </a:r>
            <a:r>
              <a:rPr lang="en-US" sz="1200" b="1" baseline="0" dirty="0" smtClean="0"/>
              <a:t>01.00</a:t>
            </a:r>
            <a:r>
              <a:rPr lang="en-US" sz="1200" baseline="0" dirty="0" smtClean="0"/>
              <a:t>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b="1" dirty="0" smtClean="0"/>
          </a:p>
          <a:p>
            <a:pPr marL="228600" indent="-228600">
              <a:buFont typeface="+mj-lt"/>
              <a:buNone/>
            </a:pPr>
            <a:endParaRPr lang="en-US" sz="1200" b="1" dirty="0" smtClean="0"/>
          </a:p>
          <a:p>
            <a:r>
              <a:rPr lang="en-US" sz="1200" baseline="0" dirty="0" smtClean="0">
                <a:latin typeface="+mn-lt"/>
              </a:rPr>
              <a:t>To reproduce the background effects on this slide, do the following: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 background area,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pane, and then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Direction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Left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fifth option from the left). </a:t>
            </a:r>
            <a:endParaRPr lang="en-US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three stops appear on the slider, then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customize the gradient stops as follows: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stop on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slider, and then do the following: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60%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the button next to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(first row, first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next stop on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White, Background 1, Darker 25%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(fourth row, first option from the left). </a:t>
            </a:r>
            <a:endParaRPr lang="en-US" sz="8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Select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last stop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slider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then do the following: </a:t>
            </a:r>
          </a:p>
          <a:p>
            <a:pPr marL="1143000" lvl="2" indent="-22860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box, enter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100%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then under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Black, Text 1, Lighter 50% </a:t>
            </a:r>
            <a:r>
              <a:rPr lang="en-US" sz="1200" b="0" baseline="0" dirty="0" smtClean="0">
                <a:solidFill>
                  <a:schemeClr val="accent6"/>
                </a:solidFill>
                <a:latin typeface="+mn-lt"/>
              </a:rPr>
              <a:t>(second row, second option from the left). </a:t>
            </a:r>
            <a:endParaRPr lang="en-US" sz="800" dirty="0" smtClean="0"/>
          </a:p>
          <a:p>
            <a:endParaRPr lang="en-US" sz="800" dirty="0" smtClean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  <p:extLst>
      <p:ext uri="{BB962C8B-B14F-4D97-AF65-F5344CB8AC3E}">
        <p14:creationId xmlns:p14="http://schemas.microsoft.com/office/powerpoint/2010/main" val="174463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65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6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0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2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0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1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45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52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1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7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4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990600"/>
          <a:ext cx="9144000" cy="4784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0"/>
            <a:ext cx="5105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September 21, 2015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28826"/>
            <a:ext cx="266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Tristan, Savannah, Haley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Erykah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Jarvis, Sybil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8160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bg1"/>
            </a:gs>
            <a:gs pos="90000">
              <a:schemeClr val="bg1">
                <a:lumMod val="7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64823748"/>
              </p:ext>
            </p:extLst>
          </p:nvPr>
        </p:nvGraphicFramePr>
        <p:xfrm>
          <a:off x="0" y="990600"/>
          <a:ext cx="9144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0"/>
            <a:ext cx="5105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September 22, 2015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28826"/>
            <a:ext cx="266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Tristan, Savannah, Haley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Erykah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Jarvis, Sybil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44105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25730615"/>
              </p:ext>
            </p:extLst>
          </p:nvPr>
        </p:nvGraphicFramePr>
        <p:xfrm>
          <a:off x="0" y="990600"/>
          <a:ext cx="9144000" cy="4784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0"/>
            <a:ext cx="5105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September 23, 2015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28826"/>
            <a:ext cx="266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Tristan, Savannah, Haley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Erykah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Jarvis, Sybil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12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66219960"/>
              </p:ext>
            </p:extLst>
          </p:nvPr>
        </p:nvGraphicFramePr>
        <p:xfrm>
          <a:off x="0" y="990600"/>
          <a:ext cx="9144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0"/>
            <a:ext cx="5105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September 24, 2015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28826"/>
            <a:ext cx="266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Tristan, Savannah, Haley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Erykah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Jarvis, Sybil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85669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30126252"/>
              </p:ext>
            </p:extLst>
          </p:nvPr>
        </p:nvGraphicFramePr>
        <p:xfrm>
          <a:off x="0" y="990600"/>
          <a:ext cx="9144000" cy="47845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0"/>
            <a:ext cx="5105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September 25, 2015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28826"/>
            <a:ext cx="2667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Flag: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Tristan, Savannah, Haley</a:t>
            </a:r>
          </a:p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Erykah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Jarvis, Sybil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41507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E65E916-49B3-4620-8F80-F3D5FD9EF1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Floating SmartArt bullet list</Template>
  <TotalTime>0</TotalTime>
  <Words>10268</Words>
  <Application>Microsoft Office PowerPoint</Application>
  <PresentationFormat>On-screen Show (4:3)</PresentationFormat>
  <Paragraphs>605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Demi Cond</vt:lpstr>
      <vt:lpstr>Franklin Gothic Medium Cond</vt:lpstr>
      <vt:lpstr>Office Theme</vt:lpstr>
      <vt:lpstr>September 21, 2015</vt:lpstr>
      <vt:lpstr>September 22, 2015</vt:lpstr>
      <vt:lpstr>September 23, 2015</vt:lpstr>
      <vt:lpstr>September 24, 2015</vt:lpstr>
      <vt:lpstr>September 25, 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2015-09-21T13:42:01Z</dcterms:created>
  <dcterms:modified xsi:type="dcterms:W3CDTF">2015-09-23T19:54:45Z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TC020116449991</vt:lpwstr>
  </property>
</Properties>
</file>