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01976"/>
            <a:ext cx="9905998" cy="1905000"/>
          </a:xfrm>
        </p:spPr>
        <p:txBody>
          <a:bodyPr/>
          <a:lstStyle/>
          <a:p>
            <a:r>
              <a:rPr lang="en-US" dirty="0" smtClean="0"/>
              <a:t>September 14, 2015</a:t>
            </a:r>
            <a:br>
              <a:rPr lang="en-US" dirty="0" smtClean="0"/>
            </a:br>
            <a:r>
              <a:rPr lang="en-US" dirty="0" smtClean="0"/>
              <a:t>													</a:t>
            </a:r>
            <a:r>
              <a:rPr lang="en-US" sz="1800" dirty="0" smtClean="0"/>
              <a:t>Flag:	John, Max, Morgan</a:t>
            </a:r>
            <a:br>
              <a:rPr lang="en-US" sz="1800" dirty="0" smtClean="0"/>
            </a:br>
            <a:r>
              <a:rPr lang="en-US" sz="1800" dirty="0"/>
              <a:t>	</a:t>
            </a:r>
            <a:r>
              <a:rPr lang="en-US" sz="1800" dirty="0" smtClean="0"/>
              <a:t>														Jacob, Noel, </a:t>
            </a:r>
            <a:r>
              <a:rPr lang="en-US" sz="1800" dirty="0" err="1" smtClean="0"/>
              <a:t>Bre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61851"/>
            <a:ext cx="9905998" cy="3929349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Year:</a:t>
            </a:r>
          </a:p>
          <a:p>
            <a:pPr lvl="1"/>
            <a:r>
              <a:rPr lang="en-US" dirty="0" smtClean="0"/>
              <a:t>Review notes &amp; Vocab for the test quietly. Ask any questions. The test starts at 7:55/12:45</a:t>
            </a:r>
          </a:p>
          <a:p>
            <a:pPr lvl="1"/>
            <a:endParaRPr lang="en-US" dirty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Year:</a:t>
            </a:r>
          </a:p>
          <a:p>
            <a:pPr lvl="1"/>
            <a:r>
              <a:rPr lang="en-US" dirty="0" smtClean="0"/>
              <a:t>What is a BTU? What is a CALORIE? How are they related to Fire?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2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September 15, 2015</a:t>
            </a:r>
            <a:br>
              <a:rPr lang="en-US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													</a:t>
            </a:r>
            <a:r>
              <a:rPr lang="en-US" sz="18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Flag:	John, Max, Morgan</a:t>
            </a:r>
            <a:br>
              <a:rPr lang="en-US" sz="18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18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															Jacob, Noel, </a:t>
            </a:r>
            <a:r>
              <a:rPr lang="en-US" sz="1800" dirty="0" err="1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Bre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278" y="2358527"/>
            <a:ext cx="10558500" cy="3124201"/>
          </a:xfrm>
        </p:spPr>
        <p:txBody>
          <a:bodyPr>
            <a:noAutofit/>
          </a:bodyPr>
          <a:lstStyle/>
          <a:p>
            <a:r>
              <a:rPr lang="en-US" sz="2800" dirty="0" smtClean="0"/>
              <a:t>ALL:</a:t>
            </a:r>
          </a:p>
          <a:p>
            <a:pPr lvl="1"/>
            <a:r>
              <a:rPr lang="en-US" sz="2400" dirty="0" smtClean="0"/>
              <a:t>What happened yesterday in Mississippi that gained National Attention? </a:t>
            </a:r>
          </a:p>
          <a:p>
            <a:pPr lvl="2"/>
            <a:r>
              <a:rPr lang="en-US" sz="2000" dirty="0" smtClean="0"/>
              <a:t>List fact/Details of what you know and heard about in the incident. (Who, what, when, where, how, why?) </a:t>
            </a:r>
          </a:p>
          <a:p>
            <a:pPr lvl="2"/>
            <a:r>
              <a:rPr lang="en-US" sz="2000" dirty="0" smtClean="0"/>
              <a:t>How do you believe it was handled? From what you know, is there anything that can be done in the future to prevent this from happening at any other campus?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54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01976"/>
            <a:ext cx="9905998" cy="1905000"/>
          </a:xfrm>
        </p:spPr>
        <p:txBody>
          <a:bodyPr/>
          <a:lstStyle/>
          <a:p>
            <a:r>
              <a:rPr lang="en-US" dirty="0" smtClean="0"/>
              <a:t>September 15, 2015</a:t>
            </a:r>
            <a:br>
              <a:rPr lang="en-US" dirty="0" smtClean="0"/>
            </a:br>
            <a:r>
              <a:rPr lang="en-US" dirty="0" smtClean="0"/>
              <a:t>													</a:t>
            </a:r>
            <a:r>
              <a:rPr lang="en-US" sz="1800" dirty="0" smtClean="0"/>
              <a:t>Flag:	John, Max, Morgan</a:t>
            </a:r>
            <a:br>
              <a:rPr lang="en-US" sz="1800" dirty="0" smtClean="0"/>
            </a:br>
            <a:r>
              <a:rPr lang="en-US" sz="1800" dirty="0"/>
              <a:t>	</a:t>
            </a:r>
            <a:r>
              <a:rPr lang="en-US" sz="1800" dirty="0" smtClean="0"/>
              <a:t>														Jacob, Noel, </a:t>
            </a:r>
            <a:r>
              <a:rPr lang="en-US" sz="1800" dirty="0" err="1" smtClean="0"/>
              <a:t>Bre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61851"/>
            <a:ext cx="9905998" cy="3929349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Year:</a:t>
            </a:r>
          </a:p>
          <a:p>
            <a:pPr lvl="1"/>
            <a:r>
              <a:rPr lang="en-US" dirty="0" smtClean="0"/>
              <a:t>What defines certain behaviors as “criminal”? What do ”male in Se” and “Mala </a:t>
            </a:r>
            <a:r>
              <a:rPr lang="en-US" dirty="0" err="1" smtClean="0"/>
              <a:t>Prohibita</a:t>
            </a:r>
            <a:r>
              <a:rPr lang="en-US" dirty="0" smtClean="0"/>
              <a:t>” mean?</a:t>
            </a:r>
          </a:p>
          <a:p>
            <a:pPr lvl="2"/>
            <a:r>
              <a:rPr lang="en-US" dirty="0" smtClean="0"/>
              <a:t>Put out your completed outlines to be checked off.</a:t>
            </a:r>
          </a:p>
          <a:p>
            <a:pPr lvl="1"/>
            <a:endParaRPr lang="en-US" dirty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Year:</a:t>
            </a:r>
          </a:p>
          <a:p>
            <a:pPr lvl="1"/>
            <a:r>
              <a:rPr lang="en-US" dirty="0" smtClean="0"/>
              <a:t>Outline the steps that firefighters use to properly put on their </a:t>
            </a:r>
            <a:r>
              <a:rPr lang="en-US" dirty="0" err="1" smtClean="0"/>
              <a:t>ppe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14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01976"/>
            <a:ext cx="9905998" cy="1905000"/>
          </a:xfrm>
        </p:spPr>
        <p:txBody>
          <a:bodyPr/>
          <a:lstStyle/>
          <a:p>
            <a:r>
              <a:rPr lang="en-US" dirty="0" smtClean="0"/>
              <a:t>September 16, 2015</a:t>
            </a:r>
            <a:br>
              <a:rPr lang="en-US" dirty="0" smtClean="0"/>
            </a:br>
            <a:r>
              <a:rPr lang="en-US" dirty="0" smtClean="0"/>
              <a:t>													</a:t>
            </a:r>
            <a:r>
              <a:rPr lang="en-US" sz="1800" dirty="0" smtClean="0"/>
              <a:t>Flag:	John, Max, Morgan</a:t>
            </a:r>
            <a:br>
              <a:rPr lang="en-US" sz="1800" dirty="0" smtClean="0"/>
            </a:br>
            <a:r>
              <a:rPr lang="en-US" sz="1800" dirty="0"/>
              <a:t>	</a:t>
            </a:r>
            <a:r>
              <a:rPr lang="en-US" sz="1800" dirty="0" smtClean="0"/>
              <a:t>														Jacob, Noel, </a:t>
            </a:r>
            <a:r>
              <a:rPr lang="en-US" sz="1800" dirty="0" err="1" smtClean="0"/>
              <a:t>Bre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61851"/>
            <a:ext cx="9905998" cy="3929349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Skills Meeting (1</a:t>
            </a:r>
            <a:r>
              <a:rPr lang="en-US" baseline="30000" dirty="0" smtClean="0"/>
              <a:t>st</a:t>
            </a:r>
            <a:r>
              <a:rPr lang="en-US" dirty="0" smtClean="0"/>
              <a:t> 20 min)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PT </a:t>
            </a:r>
            <a:r>
              <a:rPr lang="en-US" dirty="0"/>
              <a:t>Day!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94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01976"/>
            <a:ext cx="9905998" cy="1905000"/>
          </a:xfrm>
        </p:spPr>
        <p:txBody>
          <a:bodyPr/>
          <a:lstStyle/>
          <a:p>
            <a:r>
              <a:rPr lang="en-US" dirty="0" smtClean="0"/>
              <a:t>September 17, 2015</a:t>
            </a:r>
            <a:br>
              <a:rPr lang="en-US" dirty="0" smtClean="0"/>
            </a:br>
            <a:r>
              <a:rPr lang="en-US" dirty="0" smtClean="0"/>
              <a:t>													</a:t>
            </a:r>
            <a:r>
              <a:rPr lang="en-US" sz="1800" dirty="0" smtClean="0"/>
              <a:t>Flag:	John, Max, Morgan</a:t>
            </a:r>
            <a:br>
              <a:rPr lang="en-US" sz="1800" dirty="0" smtClean="0"/>
            </a:br>
            <a:r>
              <a:rPr lang="en-US" sz="1800" dirty="0"/>
              <a:t>	</a:t>
            </a:r>
            <a:r>
              <a:rPr lang="en-US" sz="1800" dirty="0" smtClean="0"/>
              <a:t>														Jacob, Noel, </a:t>
            </a:r>
            <a:r>
              <a:rPr lang="en-US" sz="1800" dirty="0" err="1" smtClean="0"/>
              <a:t>Bre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61851"/>
            <a:ext cx="9905998" cy="3929349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Year:</a:t>
            </a:r>
          </a:p>
          <a:p>
            <a:pPr lvl="1"/>
            <a:r>
              <a:rPr lang="en-US" dirty="0" smtClean="0"/>
              <a:t>Look at Pages 135-137.What are the written sources of law? What separates them from each other?</a:t>
            </a:r>
          </a:p>
          <a:p>
            <a:pPr lvl="1"/>
            <a:endParaRPr lang="en-US" dirty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Year:</a:t>
            </a:r>
          </a:p>
          <a:p>
            <a:pPr lvl="1"/>
            <a:r>
              <a:rPr lang="en-US" dirty="0" smtClean="0"/>
              <a:t>What is Pyrolysis? What are the types of fuels? Give one </a:t>
            </a:r>
            <a:r>
              <a:rPr lang="en-US" smtClean="0"/>
              <a:t>example for each.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01976"/>
            <a:ext cx="9905998" cy="1905000"/>
          </a:xfrm>
        </p:spPr>
        <p:txBody>
          <a:bodyPr/>
          <a:lstStyle/>
          <a:p>
            <a:r>
              <a:rPr lang="en-US" dirty="0" smtClean="0"/>
              <a:t>September 18, 2015</a:t>
            </a:r>
            <a:br>
              <a:rPr lang="en-US" dirty="0" smtClean="0"/>
            </a:br>
            <a:r>
              <a:rPr lang="en-US" dirty="0" smtClean="0"/>
              <a:t>													</a:t>
            </a:r>
            <a:r>
              <a:rPr lang="en-US" sz="1800" dirty="0" smtClean="0"/>
              <a:t>Flag:	John, Max, Morgan</a:t>
            </a:r>
            <a:br>
              <a:rPr lang="en-US" sz="1800" dirty="0" smtClean="0"/>
            </a:br>
            <a:r>
              <a:rPr lang="en-US" sz="1800" dirty="0"/>
              <a:t>	</a:t>
            </a:r>
            <a:r>
              <a:rPr lang="en-US" sz="1800" dirty="0" smtClean="0"/>
              <a:t>														Jacob, Noel, </a:t>
            </a:r>
            <a:r>
              <a:rPr lang="en-US" sz="1800" dirty="0" err="1" smtClean="0"/>
              <a:t>Bre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61851"/>
            <a:ext cx="9905998" cy="3929349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Year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Which amendments (in the Bill of Rights) were discussed in the last class? How have each of these amendments had an impact on laws being made?</a:t>
            </a:r>
          </a:p>
          <a:p>
            <a:pPr lvl="2"/>
            <a:r>
              <a:rPr lang="en-US" dirty="0" smtClean="0"/>
              <a:t>When you finish, take out your notes packets so we can finish up with them today.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Year:</a:t>
            </a:r>
          </a:p>
          <a:p>
            <a:pPr lvl="1"/>
            <a:r>
              <a:rPr lang="en-US" dirty="0" smtClean="0"/>
              <a:t>shadowing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9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2837</TotalTime>
  <Words>293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Mesh</vt:lpstr>
      <vt:lpstr>September 14, 2015              Flag: John, Max, Morgan                Jacob, Noel, Bre</vt:lpstr>
      <vt:lpstr>September 15, 2015              Flag: John, Max, Morgan                Jacob, Noel, Bre</vt:lpstr>
      <vt:lpstr>September 15, 2015              Flag: John, Max, Morgan                Jacob, Noel, Bre</vt:lpstr>
      <vt:lpstr>September 16, 2015              Flag: John, Max, Morgan                Jacob, Noel, Bre</vt:lpstr>
      <vt:lpstr>September 17, 2015              Flag: John, Max, Morgan                Jacob, Noel, Bre</vt:lpstr>
      <vt:lpstr>September 18, 2015              Flag: John, Max, Morgan                Jacob, Noel, Bre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14, 2015              Flag: John, Max, Morgan                Jacob, Noel, Bre</dc:title>
  <dc:creator>Matthew Yardley</dc:creator>
  <cp:lastModifiedBy>Matthew Yardley</cp:lastModifiedBy>
  <cp:revision>11</cp:revision>
  <dcterms:created xsi:type="dcterms:W3CDTF">2015-09-14T12:24:57Z</dcterms:created>
  <dcterms:modified xsi:type="dcterms:W3CDTF">2015-09-18T19:56:41Z</dcterms:modified>
</cp:coreProperties>
</file>