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2"/>
  </p:sldMasterIdLst>
  <p:notesMasterIdLst>
    <p:notesMasterId r:id="rId7"/>
  </p:notesMasterIdLst>
  <p:handoutMasterIdLst>
    <p:handoutMasterId r:id="rId8"/>
  </p:handout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704" autoAdjust="0"/>
  </p:normalViewPr>
  <p:slideViewPr>
    <p:cSldViewPr snapToGrid="0">
      <p:cViewPr varScale="1">
        <p:scale>
          <a:sx n="86" d="100"/>
          <a:sy n="86" d="100"/>
        </p:scale>
        <p:origin x="24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6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13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C83-4358-4069-9A04-36F684952B41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52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9435-DEBC-444A-913E-FBD2C4CF0E59}" type="datetime1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51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9435-DEBC-444A-913E-FBD2C4CF0E59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170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9435-DEBC-444A-913E-FBD2C4CF0E59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12273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9435-DEBC-444A-913E-FBD2C4CF0E59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642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9435-DEBC-444A-913E-FBD2C4CF0E59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690655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9435-DEBC-444A-913E-FBD2C4CF0E59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398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BB5-8E37-492B-8843-1477E0364CB8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8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E38-DB3A-4089-B386-FFD9F1943ECB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6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7356-1F59-4D89-9F54-28C9F76813D7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8F21-3C02-407D-A180-361657C962A9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1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FB26-DB44-4B23-8E2C-73FCFB6E6A5C}" type="datetime1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2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A1B2-E24B-4D01-B1F3-1C91DA614AC9}" type="datetime1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64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B829-4D67-4482-B952-BBD9DCA0A419}" type="datetime1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2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990D-3D92-40C3-8F0D-2F9DF871B3E2}" type="datetime1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35C0-D298-4C67-8022-2A6AB1B2BA62}" type="datetime1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7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8098-106E-436A-B7C8-8017C782259C}" type="datetime1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5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3619435-DEBC-444A-913E-FBD2C4CF0E59}" type="datetime1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31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6648" userDrawn="1">
          <p15:clr>
            <a:srgbClr val="F26B43"/>
          </p15:clr>
        </p15:guide>
        <p15:guide id="5" orient="horz" pos="3528" userDrawn="1">
          <p15:clr>
            <a:srgbClr val="F26B43"/>
          </p15:clr>
        </p15:guide>
        <p15:guide id="6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230244" y="-532763"/>
            <a:ext cx="9446692" cy="162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6000" b="1" kern="1200" cap="none" spc="0">
                <a:ln w="12700" cmpd="sng">
                  <a:noFill/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Sept. 8, 2015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47853" y="1449658"/>
            <a:ext cx="10024945" cy="5071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</a:p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a current event from this weekend. In your notebooks, write the title of the article, a summary, and the source where you found the article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Year: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the Unit 9 Vocab matching handout. Try to complete it first without any notes/help… then go back with your vocab and correct any that you missed.</a:t>
            </a:r>
            <a:endParaRPr lang="en-US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88180" y="126219"/>
            <a:ext cx="4503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 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Katie, Rod, Breana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Alexandria, Madison B., Aerial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230244" y="-532763"/>
            <a:ext cx="9446692" cy="162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6000" b="1" kern="1200" cap="none" spc="0">
                <a:ln w="12700" cmpd="sng">
                  <a:noFill/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Sept. 9, 2015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47853" y="1090326"/>
            <a:ext cx="10024945" cy="5430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 Day!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 Captains should get the class started in stretching/warm-ups before starting their workout plan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Warm-Ups/Cool-Downs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&amp; Neck Stretch (15 sec. / side)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Shoulder Stretch (15 sec. / side)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Hamstring Stretch ( 20 sec / each leg)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Outer Thigh ( 20 sec. / leg)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Glutes (20 sec. / leg)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Triceps ( 15 sec. / arm)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Quads ( 15 sec. / leg)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Calf (15 sec. / side)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88180" y="126219"/>
            <a:ext cx="4503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 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Katie, Rod, Breana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Alexandria, Madison B., Aerial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035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230244" y="-532763"/>
            <a:ext cx="9446692" cy="162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6000" b="1" kern="1200" cap="none" spc="0">
                <a:ln w="12700" cmpd="sng">
                  <a:noFill/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Sept. 10, 2015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47853" y="1449658"/>
            <a:ext cx="10024945" cy="5071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OSHA stand for? What is the purpose of OSHA in the workplace?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Year:</a:t>
            </a:r>
          </a:p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the Fire Tetrahedron in your notebooks and explain each of the 4 components. </a:t>
            </a:r>
          </a:p>
          <a:p>
            <a:endParaRPr lang="en-US" sz="2000" u="sng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*Don’t forget tomorrow is Day 1 of Job Shadowing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88180" y="126219"/>
            <a:ext cx="4503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 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Katie, Rod, Breana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Alexandria, Madison B., Aerial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166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2230244" y="-532763"/>
            <a:ext cx="9446692" cy="162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6000" b="1" kern="1200" cap="none" spc="0">
                <a:ln w="12700" cmpd="sng">
                  <a:noFill/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Sept. 11, 2015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47853" y="1449658"/>
            <a:ext cx="10024945" cy="50714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400" kern="120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have you researched for your project so far? What new information have you found that the rest of the class may find helpful to remember your topic?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Year: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 Shadowing</a:t>
            </a:r>
            <a:endParaRPr lang="en-US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88180" y="126219"/>
            <a:ext cx="45038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 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st: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Katie, Rod, Breana</a:t>
            </a:r>
          </a:p>
          <a:p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Alexandria, Madison B., Aerial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5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CC2096-6844-4B95-B463-E84303707E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330</Words>
  <Application>Microsoft Office PowerPoint</Application>
  <PresentationFormat>Widescreen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2015-08-28T19:23:26Z</dcterms:created>
  <dcterms:modified xsi:type="dcterms:W3CDTF">2015-09-10T18:56:15Z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TC034606119991</vt:lpwstr>
  </property>
</Properties>
</file>