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4"/>
  </p:sldMasterIdLst>
  <p:notesMasterIdLst>
    <p:notesMasterId r:id="rId21"/>
  </p:notesMasterIdLst>
  <p:sldIdLst>
    <p:sldId id="256" r:id="rId5"/>
    <p:sldId id="283" r:id="rId6"/>
    <p:sldId id="273" r:id="rId7"/>
    <p:sldId id="261" r:id="rId8"/>
    <p:sldId id="275" r:id="rId9"/>
    <p:sldId id="276" r:id="rId10"/>
    <p:sldId id="262" r:id="rId11"/>
    <p:sldId id="274" r:id="rId12"/>
    <p:sldId id="277" r:id="rId13"/>
    <p:sldId id="278" r:id="rId14"/>
    <p:sldId id="279" r:id="rId15"/>
    <p:sldId id="280" r:id="rId16"/>
    <p:sldId id="263" r:id="rId17"/>
    <p:sldId id="266" r:id="rId18"/>
    <p:sldId id="268" r:id="rId19"/>
    <p:sldId id="282"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FFFF99"/>
    <a:srgbClr val="FFFF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2" d="100"/>
          <a:sy n="52" d="100"/>
        </p:scale>
        <p:origin x="-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23F84E-B4C9-4A0D-A0EA-C0332B65C695}" type="datetimeFigureOut">
              <a:rPr lang="en-US"/>
              <a:pPr>
                <a:defRPr/>
              </a:pPr>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B41B07B-0CFB-49BE-83B7-3670127BDAA0}" type="slidenum">
              <a:rPr lang="en-US"/>
              <a:pPr>
                <a:defRPr/>
              </a:pPr>
              <a:t>‹#›</a:t>
            </a:fld>
            <a:endParaRPr lang="en-US"/>
          </a:p>
        </p:txBody>
      </p:sp>
    </p:spTree>
    <p:extLst>
      <p:ext uri="{BB962C8B-B14F-4D97-AF65-F5344CB8AC3E}">
        <p14:creationId xmlns:p14="http://schemas.microsoft.com/office/powerpoint/2010/main" val="3457663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EF0766-91F8-4340-BE02-A5BFB650A43D}"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ACD0749-AF70-45EF-A55B-94D9AEFAC53B}" type="slidenum">
              <a:rPr lang="en-US" sz="1200" smtClean="0"/>
              <a:pPr eaLnBrk="1" hangingPunct="1"/>
              <a:t>11</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04EB25-0F04-4BC6-821F-BA560CF21B05}" type="slidenum">
              <a:rPr lang="en-US" sz="1200" smtClean="0"/>
              <a:pPr eaLnBrk="1" hangingPunct="1"/>
              <a:t>12</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DC8A0E9-73CC-40B1-B16A-D2082220C2D6}" type="slidenum">
              <a:rPr lang="en-US" sz="1200" smtClean="0"/>
              <a:pPr eaLnBrk="1" hangingPunct="1"/>
              <a:t>13</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86EA9F-B579-427B-B55C-FFB6EA8CE52C}" type="slidenum">
              <a:rPr lang="en-US" sz="1200" smtClean="0"/>
              <a:pPr eaLnBrk="1" hangingPunct="1"/>
              <a:t>14</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E20FB4-156C-4A45-8243-597514750D2E}" type="slidenum">
              <a:rPr lang="en-US" sz="1200" smtClean="0"/>
              <a:pPr eaLnBrk="1" hangingPunct="1"/>
              <a:t>15</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AB7272-7461-4A92-BD54-491E671502CE}" type="slidenum">
              <a:rPr lang="en-US" sz="1200" smtClean="0"/>
              <a:pPr eaLnBrk="1" hangingPunct="1"/>
              <a:t>16</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3CB15C-5A26-4E8A-8DB5-84837AFFF121}" type="slidenum">
              <a:rPr lang="en-US" sz="1200" smtClean="0"/>
              <a:pPr eaLnBrk="1" hangingPunct="1"/>
              <a:t>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A012E88-B5B4-4B1F-AD88-87ADAA6C5B2E}" type="slidenum">
              <a:rPr lang="en-US" sz="1200" smtClean="0"/>
              <a:pPr eaLnBrk="1" hangingPunct="1"/>
              <a:t>4</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1DF9B5-B270-40F6-B907-E260CDE06C08}" type="slidenum">
              <a:rPr lang="en-US" sz="1200" smtClean="0"/>
              <a:pPr eaLnBrk="1" hangingPunct="1"/>
              <a:t>5</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BBFF25-1E83-41BC-A749-78E73FBA195B}" type="slidenum">
              <a:rPr lang="en-US" sz="1200" smtClean="0"/>
              <a:pPr eaLnBrk="1" hangingPunct="1"/>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EE0480-AE0E-43C0-A67D-284139A804BB}" type="slidenum">
              <a:rPr lang="en-US" sz="1200" smtClean="0"/>
              <a:pPr eaLnBrk="1" hangingPunct="1"/>
              <a:t>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FEA8F6-6B67-4904-A35A-67BEE23A580B}" type="slidenum">
              <a:rPr lang="en-US" sz="1200" smtClean="0"/>
              <a:pPr eaLnBrk="1" hangingPunct="1"/>
              <a:t>8</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C7EEAA5-8947-43A7-B944-8669CF29BA29}" type="slidenum">
              <a:rPr lang="en-US" sz="1200" smtClean="0"/>
              <a:pPr eaLnBrk="1" hangingPunct="1"/>
              <a:t>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244896-2C8E-47FB-960D-C0A26AEE4110}"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4835" name="Rectangle 19"/>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34836" name="Rectangle 20"/>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21"/>
          <p:cNvSpPr>
            <a:spLocks noGrp="1" noChangeArrowheads="1"/>
          </p:cNvSpPr>
          <p:nvPr>
            <p:ph type="dt" sz="quarter" idx="10"/>
          </p:nvPr>
        </p:nvSpPr>
        <p:spPr>
          <a:xfrm>
            <a:off x="439738" y="5989638"/>
            <a:ext cx="1905000" cy="457200"/>
          </a:xfrm>
        </p:spPr>
        <p:txBody>
          <a:bodyPr/>
          <a:lstStyle>
            <a:lvl1pPr>
              <a:defRPr/>
            </a:lvl1pPr>
          </a:lstStyle>
          <a:p>
            <a:pPr>
              <a:defRPr/>
            </a:pPr>
            <a:endParaRPr lang="en-US"/>
          </a:p>
        </p:txBody>
      </p:sp>
      <p:sp>
        <p:nvSpPr>
          <p:cNvPr id="17" name="Rectangle 22"/>
          <p:cNvSpPr>
            <a:spLocks noGrp="1" noChangeArrowheads="1"/>
          </p:cNvSpPr>
          <p:nvPr>
            <p:ph type="ftr" sz="quarter" idx="11"/>
          </p:nvPr>
        </p:nvSpPr>
        <p:spPr>
          <a:xfrm>
            <a:off x="3135313" y="6002338"/>
            <a:ext cx="2895600" cy="457200"/>
          </a:xfrm>
        </p:spPr>
        <p:txBody>
          <a:bodyPr/>
          <a:lstStyle>
            <a:lvl1pPr>
              <a:defRPr/>
            </a:lvl1pPr>
          </a:lstStyle>
          <a:p>
            <a:pPr>
              <a:defRPr/>
            </a:pPr>
            <a:endParaRPr lang="en-US"/>
          </a:p>
        </p:txBody>
      </p:sp>
      <p:sp>
        <p:nvSpPr>
          <p:cNvPr id="18" name="Rectangle 23"/>
          <p:cNvSpPr>
            <a:spLocks noGrp="1" noChangeArrowheads="1"/>
          </p:cNvSpPr>
          <p:nvPr>
            <p:ph type="sldNum" sz="quarter" idx="12"/>
          </p:nvPr>
        </p:nvSpPr>
        <p:spPr>
          <a:xfrm>
            <a:off x="6800850" y="5978525"/>
            <a:ext cx="1905000" cy="457200"/>
          </a:xfrm>
        </p:spPr>
        <p:txBody>
          <a:bodyPr/>
          <a:lstStyle>
            <a:lvl1pPr>
              <a:defRPr/>
            </a:lvl1pPr>
          </a:lstStyle>
          <a:p>
            <a:pPr>
              <a:defRPr/>
            </a:pPr>
            <a:fld id="{9DEE9145-A4BF-4877-8554-9C028A0ED7C5}" type="slidenum">
              <a:rPr lang="en-US"/>
              <a:pPr>
                <a:defRPr/>
              </a:pPr>
              <a:t>‹#›</a:t>
            </a:fld>
            <a:endParaRPr lang="en-US"/>
          </a:p>
        </p:txBody>
      </p:sp>
    </p:spTree>
    <p:extLst>
      <p:ext uri="{BB962C8B-B14F-4D97-AF65-F5344CB8AC3E}">
        <p14:creationId xmlns:p14="http://schemas.microsoft.com/office/powerpoint/2010/main" val="277358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FA5F930F-C222-4421-86C6-B8C637DD1A91}" type="slidenum">
              <a:rPr lang="en-US"/>
              <a:pPr>
                <a:defRPr/>
              </a:pPr>
              <a:t>‹#›</a:t>
            </a:fld>
            <a:endParaRPr lang="en-US"/>
          </a:p>
        </p:txBody>
      </p:sp>
    </p:spTree>
    <p:extLst>
      <p:ext uri="{BB962C8B-B14F-4D97-AF65-F5344CB8AC3E}">
        <p14:creationId xmlns:p14="http://schemas.microsoft.com/office/powerpoint/2010/main" val="337731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06AF034D-4342-4BFA-AA63-61BC62957875}" type="slidenum">
              <a:rPr lang="en-US"/>
              <a:pPr>
                <a:defRPr/>
              </a:pPr>
              <a:t>‹#›</a:t>
            </a:fld>
            <a:endParaRPr lang="en-US"/>
          </a:p>
        </p:txBody>
      </p:sp>
    </p:spTree>
    <p:extLst>
      <p:ext uri="{BB962C8B-B14F-4D97-AF65-F5344CB8AC3E}">
        <p14:creationId xmlns:p14="http://schemas.microsoft.com/office/powerpoint/2010/main" val="310746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ftr" sz="quarter" idx="10"/>
          </p:nvPr>
        </p:nvSpPr>
        <p:spPr>
          <a:xfrm>
            <a:off x="3124200" y="6019800"/>
            <a:ext cx="4800600" cy="457200"/>
          </a:xfrm>
        </p:spPr>
        <p:txBody>
          <a:bodyPr/>
          <a:lstStyle>
            <a:lvl1pPr>
              <a:defRPr/>
            </a:lvl1pPr>
          </a:lstStyle>
          <a:p>
            <a:pPr>
              <a:defRPr/>
            </a:pPr>
            <a:endParaRPr lang="en-US"/>
          </a:p>
        </p:txBody>
      </p:sp>
      <p:sp>
        <p:nvSpPr>
          <p:cNvPr id="5" name="Rectangle 29"/>
          <p:cNvSpPr>
            <a:spLocks noGrp="1" noChangeArrowheads="1"/>
          </p:cNvSpPr>
          <p:nvPr>
            <p:ph type="sldNum" sz="quarter" idx="11"/>
          </p:nvPr>
        </p:nvSpPr>
        <p:spPr>
          <a:xfrm>
            <a:off x="8153400" y="6019800"/>
            <a:ext cx="609600" cy="457200"/>
          </a:xfrm>
        </p:spPr>
        <p:txBody>
          <a:bodyPr/>
          <a:lstStyle>
            <a:lvl1pPr>
              <a:defRPr/>
            </a:lvl1pPr>
          </a:lstStyle>
          <a:p>
            <a:pPr>
              <a:defRPr/>
            </a:pPr>
            <a:fld id="{646E72E3-5EF8-4EAB-8811-8F6D55EB8DC2}" type="slidenum">
              <a:rPr lang="en-US"/>
              <a:pPr>
                <a:defRPr/>
              </a:pPr>
              <a:t>‹#›</a:t>
            </a:fld>
            <a:endParaRPr lang="en-US" dirty="0"/>
          </a:p>
        </p:txBody>
      </p:sp>
    </p:spTree>
    <p:extLst>
      <p:ext uri="{BB962C8B-B14F-4D97-AF65-F5344CB8AC3E}">
        <p14:creationId xmlns:p14="http://schemas.microsoft.com/office/powerpoint/2010/main" val="283215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pPr>
              <a:defRPr/>
            </a:pPr>
            <a:fld id="{925A0855-D457-4F89-B182-A8C7A0CAED21}" type="slidenum">
              <a:rPr lang="en-US"/>
              <a:pPr>
                <a:defRPr/>
              </a:pPr>
              <a:t>‹#›</a:t>
            </a:fld>
            <a:endParaRPr lang="en-US"/>
          </a:p>
        </p:txBody>
      </p:sp>
    </p:spTree>
    <p:extLst>
      <p:ext uri="{BB962C8B-B14F-4D97-AF65-F5344CB8AC3E}">
        <p14:creationId xmlns:p14="http://schemas.microsoft.com/office/powerpoint/2010/main" val="51656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DEC33FCA-6B97-45F0-AF51-9D4A562A9068}" type="slidenum">
              <a:rPr lang="en-US"/>
              <a:pPr>
                <a:defRPr/>
              </a:pPr>
              <a:t>‹#›</a:t>
            </a:fld>
            <a:endParaRPr lang="en-US"/>
          </a:p>
        </p:txBody>
      </p:sp>
    </p:spTree>
    <p:extLst>
      <p:ext uri="{BB962C8B-B14F-4D97-AF65-F5344CB8AC3E}">
        <p14:creationId xmlns:p14="http://schemas.microsoft.com/office/powerpoint/2010/main" val="365888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pPr>
              <a:defRPr/>
            </a:pPr>
            <a:fld id="{912C2028-3172-4C90-891C-90A516BBE610}" type="slidenum">
              <a:rPr lang="en-US"/>
              <a:pPr>
                <a:defRPr/>
              </a:pPr>
              <a:t>‹#›</a:t>
            </a:fld>
            <a:endParaRPr lang="en-US"/>
          </a:p>
        </p:txBody>
      </p:sp>
    </p:spTree>
    <p:extLst>
      <p:ext uri="{BB962C8B-B14F-4D97-AF65-F5344CB8AC3E}">
        <p14:creationId xmlns:p14="http://schemas.microsoft.com/office/powerpoint/2010/main" val="201828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pPr>
              <a:defRPr/>
            </a:pPr>
            <a:fld id="{F615CC4A-086E-4D1D-8BC2-10C098AD7ED6}" type="slidenum">
              <a:rPr lang="en-US"/>
              <a:pPr>
                <a:defRPr/>
              </a:pPr>
              <a:t>‹#›</a:t>
            </a:fld>
            <a:endParaRPr lang="en-US"/>
          </a:p>
        </p:txBody>
      </p:sp>
    </p:spTree>
    <p:extLst>
      <p:ext uri="{BB962C8B-B14F-4D97-AF65-F5344CB8AC3E}">
        <p14:creationId xmlns:p14="http://schemas.microsoft.com/office/powerpoint/2010/main" val="223798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ftr" sz="quarter" idx="10"/>
          </p:nvPr>
        </p:nvSpPr>
        <p:spPr>
          <a:xfrm>
            <a:off x="3124200" y="6019800"/>
            <a:ext cx="5029200" cy="457200"/>
          </a:xfrm>
        </p:spPr>
        <p:txBody>
          <a:bodyPr/>
          <a:lstStyle>
            <a:lvl1pPr>
              <a:defRPr/>
            </a:lvl1pPr>
          </a:lstStyle>
          <a:p>
            <a:pPr>
              <a:defRPr/>
            </a:pPr>
            <a:endParaRPr lang="en-US"/>
          </a:p>
        </p:txBody>
      </p:sp>
      <p:sp>
        <p:nvSpPr>
          <p:cNvPr id="3" name="Rectangle 29"/>
          <p:cNvSpPr>
            <a:spLocks noGrp="1" noChangeArrowheads="1"/>
          </p:cNvSpPr>
          <p:nvPr>
            <p:ph type="sldNum" sz="quarter" idx="11"/>
          </p:nvPr>
        </p:nvSpPr>
        <p:spPr>
          <a:xfrm>
            <a:off x="8229600" y="6019800"/>
            <a:ext cx="533400" cy="457200"/>
          </a:xfrm>
        </p:spPr>
        <p:txBody>
          <a:bodyPr/>
          <a:lstStyle>
            <a:lvl1pPr>
              <a:defRPr/>
            </a:lvl1pPr>
          </a:lstStyle>
          <a:p>
            <a:pPr>
              <a:defRPr/>
            </a:pPr>
            <a:fld id="{7C843836-8F41-454F-8FE8-D13793E73EDF}" type="slidenum">
              <a:rPr lang="en-US"/>
              <a:pPr>
                <a:defRPr/>
              </a:pPr>
              <a:t>‹#›</a:t>
            </a:fld>
            <a:endParaRPr lang="en-US"/>
          </a:p>
        </p:txBody>
      </p:sp>
    </p:spTree>
    <p:extLst>
      <p:ext uri="{BB962C8B-B14F-4D97-AF65-F5344CB8AC3E}">
        <p14:creationId xmlns:p14="http://schemas.microsoft.com/office/powerpoint/2010/main" val="51006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D029D789-5EF6-459C-B1E2-6ABED86CCD58}" type="slidenum">
              <a:rPr lang="en-US"/>
              <a:pPr>
                <a:defRPr/>
              </a:pPr>
              <a:t>‹#›</a:t>
            </a:fld>
            <a:endParaRPr lang="en-US"/>
          </a:p>
        </p:txBody>
      </p:sp>
    </p:spTree>
    <p:extLst>
      <p:ext uri="{BB962C8B-B14F-4D97-AF65-F5344CB8AC3E}">
        <p14:creationId xmlns:p14="http://schemas.microsoft.com/office/powerpoint/2010/main" val="226048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C1AC48C8-12B1-467E-B93E-07F0DFEEC35F}" type="slidenum">
              <a:rPr lang="en-US"/>
              <a:pPr>
                <a:defRPr/>
              </a:pPr>
              <a:t>‹#›</a:t>
            </a:fld>
            <a:endParaRPr lang="en-US"/>
          </a:p>
        </p:txBody>
      </p:sp>
    </p:spTree>
    <p:extLst>
      <p:ext uri="{BB962C8B-B14F-4D97-AF65-F5344CB8AC3E}">
        <p14:creationId xmlns:p14="http://schemas.microsoft.com/office/powerpoint/2010/main" val="3140858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177800" y="230188"/>
            <a:ext cx="203200" cy="6503987"/>
            <a:chOff x="112" y="145"/>
            <a:chExt cx="128" cy="4097"/>
          </a:xfrm>
        </p:grpSpPr>
        <p:sp>
          <p:nvSpPr>
            <p:cNvPr id="1044"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5"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grpSp>
      <p:grpSp>
        <p:nvGrpSpPr>
          <p:cNvPr id="1027" name="Group 10"/>
          <p:cNvGrpSpPr>
            <a:grpSpLocks/>
          </p:cNvGrpSpPr>
          <p:nvPr/>
        </p:nvGrpSpPr>
        <p:grpSpPr bwMode="auto">
          <a:xfrm>
            <a:off x="8793163" y="220663"/>
            <a:ext cx="198437" cy="6408737"/>
            <a:chOff x="5539" y="139"/>
            <a:chExt cx="125" cy="4037"/>
          </a:xfrm>
        </p:grpSpPr>
        <p:sp>
          <p:nvSpPr>
            <p:cNvPr id="1042"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28" name="Group 13"/>
          <p:cNvGrpSpPr>
            <a:grpSpLocks/>
          </p:cNvGrpSpPr>
          <p:nvPr/>
        </p:nvGrpSpPr>
        <p:grpSpPr bwMode="auto">
          <a:xfrm>
            <a:off x="412750" y="6477000"/>
            <a:ext cx="8686800" cy="228600"/>
            <a:chOff x="260" y="4080"/>
            <a:chExt cx="5472" cy="144"/>
          </a:xfrm>
        </p:grpSpPr>
        <p:sp>
          <p:nvSpPr>
            <p:cNvPr id="1040"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1"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29" name="Group 16"/>
          <p:cNvGrpSpPr>
            <a:grpSpLocks/>
          </p:cNvGrpSpPr>
          <p:nvPr/>
        </p:nvGrpSpPr>
        <p:grpSpPr bwMode="auto">
          <a:xfrm>
            <a:off x="76200" y="176213"/>
            <a:ext cx="8745538" cy="161925"/>
            <a:chOff x="48" y="111"/>
            <a:chExt cx="5509" cy="102"/>
          </a:xfrm>
        </p:grpSpPr>
        <p:sp>
          <p:nvSpPr>
            <p:cNvPr id="1038"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9" name="Rectangle 18"/>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30" name="Group 22"/>
          <p:cNvGrpSpPr>
            <a:grpSpLocks/>
          </p:cNvGrpSpPr>
          <p:nvPr/>
        </p:nvGrpSpPr>
        <p:grpSpPr bwMode="auto">
          <a:xfrm>
            <a:off x="71438" y="176213"/>
            <a:ext cx="8745537" cy="161925"/>
            <a:chOff x="45" y="111"/>
            <a:chExt cx="5509" cy="102"/>
          </a:xfrm>
        </p:grpSpPr>
        <p:sp>
          <p:nvSpPr>
            <p:cNvPr id="1036" name="Rectangle 20"/>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Rectangle 21"/>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031" name="Rectangle 25"/>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26"/>
          <p:cNvSpPr>
            <a:spLocks noGrp="1" noChangeArrowheads="1"/>
          </p:cNvSpPr>
          <p:nvPr>
            <p:ph type="body" idx="1"/>
          </p:nvPr>
        </p:nvSpPr>
        <p:spPr bwMode="auto">
          <a:xfrm>
            <a:off x="685800" y="1752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smtClean="0"/>
          </a:p>
        </p:txBody>
      </p:sp>
      <p:sp>
        <p:nvSpPr>
          <p:cNvPr id="33819" name="Rectangle 27"/>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3820" name="Rectangle 28"/>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3821" name="Rectangle 29"/>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AD17BB0B-68DE-43DD-B001-DABF576F47E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39" r:id="rId1"/>
    <p:sldLayoutId id="2147483840" r:id="rId2"/>
    <p:sldLayoutId id="2147483831" r:id="rId3"/>
    <p:sldLayoutId id="2147483832" r:id="rId4"/>
    <p:sldLayoutId id="2147483833" r:id="rId5"/>
    <p:sldLayoutId id="2147483834" r:id="rId6"/>
    <p:sldLayoutId id="2147483841" r:id="rId7"/>
    <p:sldLayoutId id="2147483835" r:id="rId8"/>
    <p:sldLayoutId id="2147483836" r:id="rId9"/>
    <p:sldLayoutId id="2147483837" r:id="rId10"/>
    <p:sldLayoutId id="2147483838"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fontAlgn="base">
        <a:spcBef>
          <a:spcPct val="0"/>
        </a:spcBef>
        <a:spcAft>
          <a:spcPct val="0"/>
        </a:spcAft>
        <a:defRPr sz="3600">
          <a:solidFill>
            <a:schemeClr val="tx2"/>
          </a:solidFill>
          <a:latin typeface="Times New Roman" pitchFamily="18" charset="0"/>
        </a:defRPr>
      </a:lvl6pPr>
      <a:lvl7pPr marL="914400" algn="l" rtl="0" fontAlgn="base">
        <a:spcBef>
          <a:spcPct val="0"/>
        </a:spcBef>
        <a:spcAft>
          <a:spcPct val="0"/>
        </a:spcAft>
        <a:defRPr sz="3600">
          <a:solidFill>
            <a:schemeClr val="tx2"/>
          </a:solidFill>
          <a:latin typeface="Times New Roman" pitchFamily="18" charset="0"/>
        </a:defRPr>
      </a:lvl7pPr>
      <a:lvl8pPr marL="1371600" algn="l" rtl="0" fontAlgn="base">
        <a:spcBef>
          <a:spcPct val="0"/>
        </a:spcBef>
        <a:spcAft>
          <a:spcPct val="0"/>
        </a:spcAft>
        <a:defRPr sz="3600">
          <a:solidFill>
            <a:schemeClr val="tx2"/>
          </a:solidFill>
          <a:latin typeface="Times New Roman" pitchFamily="18" charset="0"/>
        </a:defRPr>
      </a:lvl8pPr>
      <a:lvl9pPr marL="1828800" algn="l"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990600"/>
            <a:ext cx="7772400" cy="2438400"/>
          </a:xfrm>
        </p:spPr>
        <p:txBody>
          <a:bodyPr/>
          <a:lstStyle/>
          <a:p>
            <a:pPr algn="ctr" eaLnBrk="1" hangingPunct="1"/>
            <a:r>
              <a:rPr lang="en-US" sz="5400" smtClean="0"/>
              <a:t>Effective Verbal Communication</a:t>
            </a:r>
            <a:br>
              <a:rPr lang="en-US" sz="5400" smtClean="0"/>
            </a:br>
            <a:endParaRPr lang="en-US" sz="5400" smtClean="0"/>
          </a:p>
        </p:txBody>
      </p:sp>
      <p:pic>
        <p:nvPicPr>
          <p:cNvPr id="5123" name="Picture 2" descr="LAW_SM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61950"/>
            <a:ext cx="1452563"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descr="C:\Users\ashwini\Desktop\Amber-DrJ\Communication\2467295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667000"/>
            <a:ext cx="5054600"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50E40A8-A39A-4F62-83E4-96E95188EDB2}" type="slidenum">
              <a:rPr lang="en-US" sz="1400" smtClean="0"/>
              <a:pPr eaLnBrk="1" hangingPunct="1"/>
              <a:t>1</a:t>
            </a:fld>
            <a:endParaRPr lang="en-US" sz="1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solidFill>
                  <a:srgbClr val="00B0F0"/>
                </a:solidFill>
              </a:rPr>
              <a:t>Barriers to</a:t>
            </a:r>
            <a:br>
              <a:rPr lang="en-US" b="1" smtClean="0">
                <a:solidFill>
                  <a:srgbClr val="00B0F0"/>
                </a:solidFill>
              </a:rPr>
            </a:br>
            <a:r>
              <a:rPr lang="en-US" b="1" smtClean="0">
                <a:solidFill>
                  <a:srgbClr val="00B0F0"/>
                </a:solidFill>
              </a:rPr>
              <a:t>Effective Communication</a:t>
            </a:r>
          </a:p>
        </p:txBody>
      </p:sp>
      <p:sp>
        <p:nvSpPr>
          <p:cNvPr id="14339" name="Content Placeholder 2"/>
          <p:cNvSpPr>
            <a:spLocks noGrp="1"/>
          </p:cNvSpPr>
          <p:nvPr>
            <p:ph idx="1"/>
          </p:nvPr>
        </p:nvSpPr>
        <p:spPr/>
        <p:txBody>
          <a:bodyPr/>
          <a:lstStyle/>
          <a:p>
            <a:r>
              <a:rPr lang="en-US" smtClean="0">
                <a:solidFill>
                  <a:schemeClr val="tx2"/>
                </a:solidFill>
              </a:rPr>
              <a:t>Hearing Loss</a:t>
            </a:r>
          </a:p>
          <a:p>
            <a:pPr lvl="1"/>
            <a:r>
              <a:rPr lang="en-US" smtClean="0">
                <a:solidFill>
                  <a:schemeClr val="tx2"/>
                </a:solidFill>
              </a:rPr>
              <a:t>Use body language</a:t>
            </a:r>
          </a:p>
          <a:p>
            <a:pPr lvl="1"/>
            <a:r>
              <a:rPr lang="en-US" smtClean="0">
                <a:solidFill>
                  <a:schemeClr val="tx2"/>
                </a:solidFill>
              </a:rPr>
              <a:t>Use short sentences</a:t>
            </a:r>
          </a:p>
          <a:p>
            <a:pPr lvl="1"/>
            <a:r>
              <a:rPr lang="en-US" smtClean="0">
                <a:solidFill>
                  <a:schemeClr val="tx2"/>
                </a:solidFill>
              </a:rPr>
              <a:t>Face the receiver</a:t>
            </a:r>
          </a:p>
          <a:p>
            <a:pPr lvl="1"/>
            <a:r>
              <a:rPr lang="en-US" smtClean="0">
                <a:solidFill>
                  <a:schemeClr val="tx2"/>
                </a:solidFill>
              </a:rPr>
              <a:t>Ensure hearing aids work properly</a:t>
            </a:r>
          </a:p>
          <a:p>
            <a:pPr lvl="1"/>
            <a:r>
              <a:rPr lang="en-US" smtClean="0">
                <a:solidFill>
                  <a:schemeClr val="tx2"/>
                </a:solidFill>
              </a:rPr>
              <a:t>Get receiver’s attention before speaking</a:t>
            </a:r>
          </a:p>
          <a:p>
            <a:pPr lvl="1"/>
            <a:r>
              <a:rPr lang="en-US" smtClean="0">
                <a:solidFill>
                  <a:schemeClr val="tx2"/>
                </a:solidFill>
              </a:rPr>
              <a:t>Do not chew gum or cover mouth</a:t>
            </a:r>
          </a:p>
        </p:txBody>
      </p:sp>
      <p:sp>
        <p:nvSpPr>
          <p:cNvPr id="1434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28126C-8E1F-4574-8075-FBE89A986DCE}" type="slidenum">
              <a:rPr lang="en-US" sz="1400" smtClean="0"/>
              <a:pPr eaLnBrk="1" hangingPunct="1"/>
              <a:t>10</a:t>
            </a:fld>
            <a:endParaRPr lang="en-US" sz="1400" smtClean="0"/>
          </a:p>
        </p:txBody>
      </p:sp>
      <p:pic>
        <p:nvPicPr>
          <p:cNvPr id="14341" name="Picture 6" descr="C:\Users\ashwini\Desktop\Amber-DrJ\dea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828800"/>
            <a:ext cx="2209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p:txBody>
          <a:bodyPr/>
          <a:lstStyle/>
          <a:p>
            <a:r>
              <a:rPr lang="en-US" smtClean="0">
                <a:solidFill>
                  <a:schemeClr val="tx2"/>
                </a:solidFill>
              </a:rPr>
              <a:t>Impaired Vision</a:t>
            </a:r>
          </a:p>
          <a:p>
            <a:pPr lvl="1"/>
            <a:r>
              <a:rPr lang="en-US" smtClean="0">
                <a:solidFill>
                  <a:schemeClr val="tx2"/>
                </a:solidFill>
              </a:rPr>
              <a:t>Describe what is happening</a:t>
            </a:r>
          </a:p>
          <a:p>
            <a:pPr lvl="1"/>
            <a:r>
              <a:rPr lang="en-US" smtClean="0">
                <a:solidFill>
                  <a:schemeClr val="tx2"/>
                </a:solidFill>
              </a:rPr>
              <a:t>Announce arrival</a:t>
            </a:r>
          </a:p>
          <a:p>
            <a:pPr lvl="1"/>
            <a:r>
              <a:rPr lang="en-US" smtClean="0">
                <a:solidFill>
                  <a:schemeClr val="tx2"/>
                </a:solidFill>
              </a:rPr>
              <a:t>Use touch</a:t>
            </a:r>
          </a:p>
          <a:p>
            <a:pPr lvl="1"/>
            <a:r>
              <a:rPr lang="en-US" smtClean="0">
                <a:solidFill>
                  <a:schemeClr val="tx2"/>
                </a:solidFill>
              </a:rPr>
              <a:t>Use good light</a:t>
            </a:r>
          </a:p>
          <a:p>
            <a:pPr lvl="1"/>
            <a:r>
              <a:rPr lang="en-US" smtClean="0">
                <a:solidFill>
                  <a:schemeClr val="tx2"/>
                </a:solidFill>
              </a:rPr>
              <a:t>Keep objects stationary</a:t>
            </a:r>
          </a:p>
          <a:p>
            <a:pPr lvl="1"/>
            <a:r>
              <a:rPr lang="en-US" smtClean="0">
                <a:solidFill>
                  <a:schemeClr val="tx2"/>
                </a:solidFill>
              </a:rPr>
              <a:t>Announce departure</a:t>
            </a:r>
          </a:p>
        </p:txBody>
      </p:sp>
      <p:sp>
        <p:nvSpPr>
          <p:cNvPr id="15363" name="Title 1"/>
          <p:cNvSpPr>
            <a:spLocks noGrp="1"/>
          </p:cNvSpPr>
          <p:nvPr>
            <p:ph type="title"/>
          </p:nvPr>
        </p:nvSpPr>
        <p:spPr/>
        <p:txBody>
          <a:bodyPr/>
          <a:lstStyle/>
          <a:p>
            <a:r>
              <a:rPr lang="en-US" b="1" smtClean="0">
                <a:solidFill>
                  <a:srgbClr val="00B0F0"/>
                </a:solidFill>
              </a:rPr>
              <a:t>Barriers to</a:t>
            </a:r>
            <a:br>
              <a:rPr lang="en-US" b="1" smtClean="0">
                <a:solidFill>
                  <a:srgbClr val="00B0F0"/>
                </a:solidFill>
              </a:rPr>
            </a:br>
            <a:r>
              <a:rPr lang="en-US" b="1" smtClean="0">
                <a:solidFill>
                  <a:srgbClr val="00B0F0"/>
                </a:solidFill>
              </a:rPr>
              <a:t>Effective Communication</a:t>
            </a:r>
          </a:p>
        </p:txBody>
      </p:sp>
      <p:sp>
        <p:nvSpPr>
          <p:cNvPr id="1536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E2A178-DDF7-4C45-9512-6F734D8887AD}" type="slidenum">
              <a:rPr lang="en-US" sz="1400" smtClean="0"/>
              <a:pPr eaLnBrk="1" hangingPunct="1"/>
              <a:t>11</a:t>
            </a:fld>
            <a:endParaRPr lang="en-US" sz="1400" smtClean="0"/>
          </a:p>
        </p:txBody>
      </p:sp>
      <p:pic>
        <p:nvPicPr>
          <p:cNvPr id="15365" name="Picture 6" descr="C:\Users\ashwini\Desktop\Amber-DrJ\bli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81200"/>
            <a:ext cx="22304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smtClean="0">
                <a:solidFill>
                  <a:schemeClr val="tx2"/>
                </a:solidFill>
              </a:rPr>
              <a:t>Trouble Speaking</a:t>
            </a:r>
          </a:p>
          <a:p>
            <a:pPr lvl="1"/>
            <a:r>
              <a:rPr lang="en-US" smtClean="0">
                <a:solidFill>
                  <a:schemeClr val="tx2"/>
                </a:solidFill>
              </a:rPr>
              <a:t>Use Yes or No questions</a:t>
            </a:r>
          </a:p>
          <a:p>
            <a:pPr lvl="1"/>
            <a:r>
              <a:rPr lang="en-US" smtClean="0">
                <a:solidFill>
                  <a:schemeClr val="tx2"/>
                </a:solidFill>
              </a:rPr>
              <a:t>Allow time to answer</a:t>
            </a:r>
          </a:p>
          <a:p>
            <a:pPr lvl="1"/>
            <a:r>
              <a:rPr lang="en-US" smtClean="0">
                <a:solidFill>
                  <a:schemeClr val="tx2"/>
                </a:solidFill>
              </a:rPr>
              <a:t>Repeat answer for clarification</a:t>
            </a:r>
          </a:p>
          <a:p>
            <a:pPr lvl="1"/>
            <a:r>
              <a:rPr lang="en-US" smtClean="0">
                <a:solidFill>
                  <a:schemeClr val="tx2"/>
                </a:solidFill>
              </a:rPr>
              <a:t>Encourage alternate methods of communication if necessary</a:t>
            </a:r>
          </a:p>
        </p:txBody>
      </p:sp>
      <p:sp>
        <p:nvSpPr>
          <p:cNvPr id="16387" name="Title 1"/>
          <p:cNvSpPr>
            <a:spLocks noGrp="1"/>
          </p:cNvSpPr>
          <p:nvPr>
            <p:ph type="title"/>
          </p:nvPr>
        </p:nvSpPr>
        <p:spPr/>
        <p:txBody>
          <a:bodyPr/>
          <a:lstStyle/>
          <a:p>
            <a:r>
              <a:rPr lang="en-US" b="1" smtClean="0">
                <a:solidFill>
                  <a:srgbClr val="00B0F0"/>
                </a:solidFill>
              </a:rPr>
              <a:t>Barriers to</a:t>
            </a:r>
            <a:br>
              <a:rPr lang="en-US" b="1" smtClean="0">
                <a:solidFill>
                  <a:srgbClr val="00B0F0"/>
                </a:solidFill>
              </a:rPr>
            </a:br>
            <a:r>
              <a:rPr lang="en-US" b="1" smtClean="0">
                <a:solidFill>
                  <a:srgbClr val="00B0F0"/>
                </a:solidFill>
              </a:rPr>
              <a:t>Effective Communication</a:t>
            </a:r>
          </a:p>
        </p:txBody>
      </p:sp>
      <p:sp>
        <p:nvSpPr>
          <p:cNvPr id="1638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235874-F021-4C9E-9F1F-CA2F72ED42AD}" type="slidenum">
              <a:rPr lang="en-US" sz="1400" smtClean="0"/>
              <a:pPr eaLnBrk="1" hangingPunct="1"/>
              <a:t>12</a:t>
            </a:fld>
            <a:endParaRPr lang="en-US" sz="1400" smtClean="0"/>
          </a:p>
        </p:txBody>
      </p:sp>
      <p:pic>
        <p:nvPicPr>
          <p:cNvPr id="16389" name="Picture 6" descr="C:\Users\ashwini\Desktop\Amber-DrJ\mu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057400"/>
            <a:ext cx="16224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body" idx="1"/>
          </p:nvPr>
        </p:nvSpPr>
        <p:spPr/>
        <p:txBody>
          <a:bodyPr/>
          <a:lstStyle/>
          <a:p>
            <a:pPr eaLnBrk="1" hangingPunct="1"/>
            <a:r>
              <a:rPr lang="en-US" sz="2800" smtClean="0"/>
              <a:t>Defense mechanisms</a:t>
            </a:r>
          </a:p>
          <a:p>
            <a:pPr lvl="1" eaLnBrk="1" hangingPunct="1"/>
            <a:r>
              <a:rPr lang="en-US" smtClean="0"/>
              <a:t>Compensation for another goal to achieve success</a:t>
            </a:r>
          </a:p>
          <a:p>
            <a:pPr lvl="1" eaLnBrk="1" hangingPunct="1"/>
            <a:r>
              <a:rPr lang="en-US" smtClean="0"/>
              <a:t>Denial </a:t>
            </a:r>
          </a:p>
          <a:p>
            <a:pPr lvl="1" eaLnBrk="1" hangingPunct="1"/>
            <a:r>
              <a:rPr lang="en-US" smtClean="0"/>
              <a:t>Displacement of anger  </a:t>
            </a:r>
          </a:p>
          <a:p>
            <a:pPr lvl="1" eaLnBrk="1" hangingPunct="1"/>
            <a:r>
              <a:rPr lang="en-US" smtClean="0"/>
              <a:t>Projection </a:t>
            </a:r>
          </a:p>
          <a:p>
            <a:pPr lvl="1" eaLnBrk="1" hangingPunct="1"/>
            <a:r>
              <a:rPr lang="en-US" smtClean="0"/>
              <a:t>Rationalization</a:t>
            </a:r>
          </a:p>
          <a:p>
            <a:pPr lvl="1" eaLnBrk="1" hangingPunct="1">
              <a:buFontTx/>
              <a:buNone/>
            </a:pPr>
            <a:endParaRPr lang="en-US" smtClean="0"/>
          </a:p>
        </p:txBody>
      </p:sp>
      <p:sp>
        <p:nvSpPr>
          <p:cNvPr id="17411" name="Title 1"/>
          <p:cNvSpPr>
            <a:spLocks noGrp="1"/>
          </p:cNvSpPr>
          <p:nvPr>
            <p:ph type="title"/>
          </p:nvPr>
        </p:nvSpPr>
        <p:spPr/>
        <p:txBody>
          <a:bodyPr/>
          <a:lstStyle/>
          <a:p>
            <a:r>
              <a:rPr lang="en-US" b="1" smtClean="0">
                <a:solidFill>
                  <a:srgbClr val="00B0F0"/>
                </a:solidFill>
              </a:rPr>
              <a:t>Barriers to</a:t>
            </a:r>
            <a:br>
              <a:rPr lang="en-US" b="1" smtClean="0">
                <a:solidFill>
                  <a:srgbClr val="00B0F0"/>
                </a:solidFill>
              </a:rPr>
            </a:br>
            <a:r>
              <a:rPr lang="en-US" b="1" smtClean="0">
                <a:solidFill>
                  <a:srgbClr val="00B0F0"/>
                </a:solidFill>
              </a:rPr>
              <a:t>Effective Communication</a:t>
            </a:r>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FD66593-461A-4C32-AC68-23A9954B8D9C}" type="slidenum">
              <a:rPr lang="en-US" sz="1400" smtClean="0"/>
              <a:pPr eaLnBrk="1" hangingPunct="1"/>
              <a:t>13</a:t>
            </a:fld>
            <a:endParaRPr lang="en-US" sz="1400" smtClean="0"/>
          </a:p>
        </p:txBody>
      </p:sp>
      <p:pic>
        <p:nvPicPr>
          <p:cNvPr id="17413" name="Picture 6" descr="C:\Users\ashwini\Desktop\Amber-DrJ\barri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3200400"/>
            <a:ext cx="28590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en-US" sz="4800" b="1" smtClean="0">
                <a:solidFill>
                  <a:srgbClr val="00B0F0"/>
                </a:solidFill>
              </a:rPr>
              <a:t>Effective Communication</a:t>
            </a:r>
          </a:p>
        </p:txBody>
      </p:sp>
      <p:sp>
        <p:nvSpPr>
          <p:cNvPr id="18435" name="Rectangle 5"/>
          <p:cNvSpPr>
            <a:spLocks noGrp="1" noChangeArrowheads="1"/>
          </p:cNvSpPr>
          <p:nvPr>
            <p:ph type="body" idx="1"/>
          </p:nvPr>
        </p:nvSpPr>
        <p:spPr/>
        <p:txBody>
          <a:bodyPr/>
          <a:lstStyle/>
          <a:p>
            <a:pPr eaLnBrk="1" hangingPunct="1"/>
            <a:r>
              <a:rPr lang="en-US" smtClean="0"/>
              <a:t>Verbal messages must be clear, complete, concise, courteous, and cohesive</a:t>
            </a:r>
          </a:p>
          <a:p>
            <a:pPr eaLnBrk="1" hangingPunct="1">
              <a:buFontTx/>
              <a:buNone/>
            </a:pPr>
            <a:endParaRPr lang="en-US" smtClean="0"/>
          </a:p>
          <a:p>
            <a:pPr eaLnBrk="1" hangingPunct="1"/>
            <a:r>
              <a:rPr lang="en-US" smtClean="0"/>
              <a:t>Nonverbal communication (body language) may change the message</a:t>
            </a:r>
          </a:p>
        </p:txBody>
      </p:sp>
      <p:sp>
        <p:nvSpPr>
          <p:cNvPr id="1843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1F0D45-33C0-4D12-861E-64D750195EE3}" type="slidenum">
              <a:rPr lang="en-US" sz="1400" smtClean="0"/>
              <a:pPr eaLnBrk="1" hangingPunct="1"/>
              <a:t>14</a:t>
            </a:fld>
            <a:endParaRPr lang="en-US" sz="1400" smtClean="0"/>
          </a:p>
        </p:txBody>
      </p:sp>
      <p:sp>
        <p:nvSpPr>
          <p:cNvPr id="18437"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800" b="1" smtClean="0">
                <a:solidFill>
                  <a:srgbClr val="00B0F0"/>
                </a:solidFill>
              </a:rPr>
              <a:t>Effective Listening</a:t>
            </a:r>
          </a:p>
        </p:txBody>
      </p:sp>
      <p:sp>
        <p:nvSpPr>
          <p:cNvPr id="19459" name="Rectangle 4"/>
          <p:cNvSpPr>
            <a:spLocks noGrp="1" noChangeArrowheads="1"/>
          </p:cNvSpPr>
          <p:nvPr>
            <p:ph type="body" idx="1"/>
          </p:nvPr>
        </p:nvSpPr>
        <p:spPr/>
        <p:txBody>
          <a:bodyPr/>
          <a:lstStyle/>
          <a:p>
            <a:pPr eaLnBrk="1" hangingPunct="1">
              <a:lnSpc>
                <a:spcPct val="90000"/>
              </a:lnSpc>
            </a:pPr>
            <a:r>
              <a:rPr lang="en-US" smtClean="0"/>
              <a:t>Involves both hearing and interpreting messages</a:t>
            </a:r>
          </a:p>
          <a:p>
            <a:pPr eaLnBrk="1" hangingPunct="1">
              <a:lnSpc>
                <a:spcPct val="90000"/>
              </a:lnSpc>
            </a:pPr>
            <a:r>
              <a:rPr lang="en-US" smtClean="0"/>
              <a:t>Requires focusing on body language and the message being sent</a:t>
            </a:r>
          </a:p>
          <a:p>
            <a:pPr eaLnBrk="1" hangingPunct="1">
              <a:lnSpc>
                <a:spcPct val="90000"/>
              </a:lnSpc>
            </a:pPr>
            <a:r>
              <a:rPr lang="en-US" smtClean="0"/>
              <a:t>May be passive or active</a:t>
            </a:r>
          </a:p>
          <a:p>
            <a:pPr lvl="1" eaLnBrk="1" hangingPunct="1">
              <a:lnSpc>
                <a:spcPct val="90000"/>
              </a:lnSpc>
            </a:pPr>
            <a:r>
              <a:rPr lang="en-US" smtClean="0"/>
              <a:t>Active listening is very important in the LPSCS profession to gather information    (for example, when interviewing a witness to a crime)</a:t>
            </a: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2085841-DD5A-4860-9C86-F7D294DE22EB}" type="slidenum">
              <a:rPr lang="en-US" sz="1400" smtClean="0"/>
              <a:pPr eaLnBrk="1" hangingPunct="1"/>
              <a:t>15</a:t>
            </a:fld>
            <a:endParaRPr lang="en-US" sz="1400" smtClean="0"/>
          </a:p>
        </p:txBody>
      </p:sp>
      <p:sp>
        <p:nvSpPr>
          <p:cNvPr id="19461"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29E3278-F50D-4CB1-ACE4-AA06A264DF04}" type="slidenum">
              <a:rPr lang="en-US" sz="1400" smtClean="0"/>
              <a:pPr eaLnBrk="1" hangingPunct="1"/>
              <a:t>16</a:t>
            </a:fld>
            <a:endParaRPr lang="en-US" sz="1400" smtClean="0"/>
          </a:p>
        </p:txBody>
      </p:sp>
      <p:pic>
        <p:nvPicPr>
          <p:cNvPr id="20483" name="Picture 3" descr="C:\Users\ashwini\Desktop\Amber-DrJ\thank you.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0" y="1219200"/>
            <a:ext cx="3149600" cy="4191000"/>
          </a:xfrm>
          <a:noFill/>
        </p:spPr>
      </p:pic>
      <p:sp>
        <p:nvSpPr>
          <p:cNvPr id="20484"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257800"/>
          </a:xfrm>
        </p:spPr>
        <p:txBody>
          <a:bodyPr/>
          <a:lstStyle/>
          <a:p>
            <a:pPr marL="0" indent="0">
              <a:lnSpc>
                <a:spcPct val="80000"/>
              </a:lnSpc>
              <a:buSzPct val="85000"/>
              <a:buFontTx/>
              <a:buNone/>
              <a:defRPr/>
            </a:pPr>
            <a:r>
              <a:rPr lang="en-US" sz="1400" b="1" dirty="0" smtClean="0"/>
              <a:t>Copyright and Terms of Service</a:t>
            </a:r>
          </a:p>
          <a:p>
            <a:pPr marL="274320" indent="-274320">
              <a:lnSpc>
                <a:spcPct val="80000"/>
              </a:lnSpc>
              <a:buSzPct val="85000"/>
              <a:defRPr/>
            </a:pPr>
            <a:endParaRPr lang="en-US" sz="1400" dirty="0" smtClean="0"/>
          </a:p>
          <a:p>
            <a:pPr marL="0" indent="0">
              <a:lnSpc>
                <a:spcPct val="80000"/>
              </a:lnSpc>
              <a:buSzPct val="85000"/>
              <a:buFontTx/>
              <a:buNone/>
              <a:defRPr/>
            </a:pPr>
            <a:r>
              <a:rPr lang="en-US" sz="1400" dirty="0" smtClean="0"/>
              <a:t>Copyright © Texas Education Agency, 2011. </a:t>
            </a:r>
            <a:r>
              <a:rPr lang="en-US" sz="1400" kern="1200" dirty="0" smtClean="0"/>
              <a:t>These </a:t>
            </a:r>
            <a:r>
              <a:rPr lang="en-US" sz="1400" dirty="0" smtClean="0"/>
              <a:t>m</a:t>
            </a:r>
            <a:r>
              <a:rPr lang="en-US" sz="1400" kern="1200" dirty="0" err="1" smtClean="0"/>
              <a:t>aterials</a:t>
            </a:r>
            <a:r>
              <a:rPr lang="en-US" sz="1400" kern="1200" dirty="0" smtClean="0"/>
              <a:t>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Aft>
                <a:spcPts val="0"/>
              </a:spcAft>
              <a:buSzPct val="85000"/>
              <a:buFontTx/>
              <a:buNone/>
              <a:defRPr/>
            </a:pPr>
            <a:endParaRPr lang="en-US" sz="1400" kern="1200" dirty="0"/>
          </a:p>
          <a:p>
            <a:pPr marL="274320" indent="-274320" eaLnBrk="1" fontAlgn="auto" hangingPunct="1">
              <a:lnSpc>
                <a:spcPct val="80000"/>
              </a:lnSpc>
              <a:spcAft>
                <a:spcPts val="600"/>
              </a:spcAft>
              <a:buSzPct val="85000"/>
              <a:buFontTx/>
              <a:buNone/>
              <a:defRPr/>
            </a:pPr>
            <a:r>
              <a:rPr lang="en-US" sz="1400" kern="12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Aft>
                <a:spcPts val="600"/>
              </a:spcAft>
              <a:buSzPct val="85000"/>
              <a:buFontTx/>
              <a:buNone/>
              <a:defRPr/>
            </a:pPr>
            <a:r>
              <a:rPr lang="en-US" sz="1400" kern="12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Aft>
                <a:spcPts val="600"/>
              </a:spcAft>
              <a:buSzPct val="85000"/>
              <a:buFontTx/>
              <a:buNone/>
              <a:defRPr/>
            </a:pPr>
            <a:r>
              <a:rPr lang="en-US" sz="1400" kern="1200" dirty="0"/>
              <a:t>3)  Any portion reproduced must be reproduced in its entirety and remain unedited, unaltered and unchanged in any way.</a:t>
            </a:r>
          </a:p>
          <a:p>
            <a:pPr marL="274320" indent="-274320" eaLnBrk="1" fontAlgn="auto" hangingPunct="1">
              <a:lnSpc>
                <a:spcPct val="80000"/>
              </a:lnSpc>
              <a:spcAft>
                <a:spcPts val="0"/>
              </a:spcAft>
              <a:buSzPct val="85000"/>
              <a:buFontTx/>
              <a:buNone/>
              <a:defRPr/>
            </a:pPr>
            <a:r>
              <a:rPr lang="en-US" sz="1400" kern="12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Aft>
                <a:spcPts val="0"/>
              </a:spcAft>
              <a:buSzPct val="85000"/>
              <a:buFontTx/>
              <a:buNone/>
              <a:defRPr/>
            </a:pPr>
            <a:endParaRPr lang="en-US" sz="1400" kern="1200" dirty="0"/>
          </a:p>
          <a:p>
            <a:pPr marL="0" indent="0" eaLnBrk="1" fontAlgn="auto" hangingPunct="1">
              <a:lnSpc>
                <a:spcPct val="80000"/>
              </a:lnSpc>
              <a:spcAft>
                <a:spcPts val="0"/>
              </a:spcAft>
              <a:buSzPct val="85000"/>
              <a:buFontTx/>
              <a:buNone/>
              <a:defRPr/>
            </a:pPr>
            <a:r>
              <a:rPr lang="en-US" sz="1400" kern="1200" dirty="0"/>
              <a:t>Private entities or persons located in Texas that are </a:t>
            </a:r>
            <a:r>
              <a:rPr lang="en-US" sz="1400" b="1" kern="1200" dirty="0"/>
              <a:t>not</a:t>
            </a:r>
            <a:r>
              <a:rPr lang="en-US" sz="1400" kern="1200" dirty="0"/>
              <a:t> Texas public school districts, Texas Education Service Centers, or Texas charter schools or any entity, whether public or private, educational or non-educational, located </a:t>
            </a:r>
            <a:r>
              <a:rPr lang="en-US" sz="1400" b="1" kern="1200" dirty="0"/>
              <a:t>outside the state of Texas</a:t>
            </a:r>
            <a:r>
              <a:rPr lang="en-US" sz="1400" kern="1200" dirty="0"/>
              <a:t> </a:t>
            </a:r>
            <a:r>
              <a:rPr lang="en-US" sz="1400" i="1" kern="1200" dirty="0"/>
              <a:t>MUST</a:t>
            </a:r>
            <a:r>
              <a:rPr lang="en-US" sz="1400" kern="1200" dirty="0"/>
              <a:t> obtain written approval from TEA and will be required to enter into a license agreement that may involve the payment of a licensing fee or a royalty.</a:t>
            </a:r>
          </a:p>
          <a:p>
            <a:pPr marL="274320" indent="-274320" eaLnBrk="1" fontAlgn="auto" hangingPunct="1">
              <a:lnSpc>
                <a:spcPct val="80000"/>
              </a:lnSpc>
              <a:spcAft>
                <a:spcPts val="0"/>
              </a:spcAft>
              <a:buSzPct val="85000"/>
              <a:buFontTx/>
              <a:buNone/>
              <a:defRPr/>
            </a:pPr>
            <a:endParaRPr lang="en-US" sz="1400" kern="1200" dirty="0"/>
          </a:p>
          <a:p>
            <a:pPr marL="0" indent="0">
              <a:buFontTx/>
              <a:buNone/>
              <a:defRPr/>
            </a:pPr>
            <a:r>
              <a:rPr lang="en-US" sz="1400" dirty="0" smtClean="0"/>
              <a:t>Contact </a:t>
            </a:r>
            <a:r>
              <a:rPr lang="en-US" sz="1400" b="1" dirty="0" smtClean="0">
                <a:hlinkClick r:id="rId2" tooltip="copyrights@tea.state.tx.us"/>
              </a:rPr>
              <a:t>TEA Copyrights</a:t>
            </a:r>
            <a:r>
              <a:rPr lang="en-US" sz="1400" dirty="0" smtClean="0"/>
              <a:t> with any questions you may have.</a:t>
            </a:r>
          </a:p>
          <a:p>
            <a:pPr>
              <a:defRPr/>
            </a:pPr>
            <a:endParaRPr lang="en-US" sz="1400" dirty="0"/>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2022363-BDBC-4193-BCF5-934CC7445E62}" type="slidenum">
              <a:rPr lang="en-US" sz="1400" smtClean="0"/>
              <a:pPr eaLnBrk="1" hangingPunct="1"/>
              <a:t>2</a:t>
            </a:fld>
            <a:endParaRPr lang="en-US" sz="1400" smtClean="0"/>
          </a:p>
        </p:txBody>
      </p:sp>
      <p:sp>
        <p:nvSpPr>
          <p:cNvPr id="6148"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lstStyle/>
          <a:p>
            <a:pPr eaLnBrk="1" hangingPunct="1"/>
            <a:r>
              <a:rPr lang="en-US" sz="4800" b="1" smtClean="0">
                <a:solidFill>
                  <a:srgbClr val="00B0F0"/>
                </a:solidFill>
              </a:rPr>
              <a:t>Verbal Communication</a:t>
            </a:r>
          </a:p>
        </p:txBody>
      </p:sp>
      <p:sp>
        <p:nvSpPr>
          <p:cNvPr id="7171" name="Rectangle 1027"/>
          <p:cNvSpPr>
            <a:spLocks noGrp="1" noChangeArrowheads="1"/>
          </p:cNvSpPr>
          <p:nvPr>
            <p:ph type="body" idx="1"/>
          </p:nvPr>
        </p:nvSpPr>
        <p:spPr/>
        <p:txBody>
          <a:bodyPr/>
          <a:lstStyle/>
          <a:p>
            <a:pPr eaLnBrk="1" hangingPunct="1"/>
            <a:r>
              <a:rPr lang="en-US" smtClean="0"/>
              <a:t>Exchange of information</a:t>
            </a:r>
          </a:p>
          <a:p>
            <a:pPr lvl="1" eaLnBrk="1" hangingPunct="1"/>
            <a:r>
              <a:rPr lang="en-US" smtClean="0"/>
              <a:t>Information communicated through words</a:t>
            </a:r>
          </a:p>
          <a:p>
            <a:pPr lvl="1" eaLnBrk="1" hangingPunct="1"/>
            <a:r>
              <a:rPr lang="en-US" smtClean="0"/>
              <a:t>A verbal or written message</a:t>
            </a:r>
          </a:p>
          <a:p>
            <a:pPr lvl="1" eaLnBrk="1" hangingPunct="1"/>
            <a:r>
              <a:rPr lang="en-US" smtClean="0"/>
              <a:t>A process by which information is exchanged between individuals though a common system of symbols, signs, or behavior</a:t>
            </a:r>
          </a:p>
        </p:txBody>
      </p:sp>
      <p:sp>
        <p:nvSpPr>
          <p:cNvPr id="717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E9A7EB2-3410-4E07-B012-2358A0A397EE}" type="slidenum">
              <a:rPr lang="en-US" sz="1400" smtClean="0"/>
              <a:pPr eaLnBrk="1" hangingPunct="1"/>
              <a:t>3</a:t>
            </a:fld>
            <a:endParaRPr lang="en-US" sz="1400" smtClean="0"/>
          </a:p>
        </p:txBody>
      </p:sp>
      <p:sp>
        <p:nvSpPr>
          <p:cNvPr id="7173"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800" b="1" smtClean="0">
                <a:solidFill>
                  <a:srgbClr val="00B0F0"/>
                </a:solidFill>
              </a:rPr>
              <a:t>Why Communicate?</a:t>
            </a:r>
          </a:p>
        </p:txBody>
      </p:sp>
      <p:sp>
        <p:nvSpPr>
          <p:cNvPr id="8195" name="Rectangle 4"/>
          <p:cNvSpPr>
            <a:spLocks noGrp="1" noChangeArrowheads="1"/>
          </p:cNvSpPr>
          <p:nvPr>
            <p:ph type="body" idx="1"/>
          </p:nvPr>
        </p:nvSpPr>
        <p:spPr/>
        <p:txBody>
          <a:bodyPr/>
          <a:lstStyle/>
          <a:p>
            <a:pPr eaLnBrk="1" hangingPunct="1"/>
            <a:r>
              <a:rPr lang="en-US" smtClean="0">
                <a:solidFill>
                  <a:schemeClr val="tx2"/>
                </a:solidFill>
              </a:rPr>
              <a:t>Establish and maintain relationships</a:t>
            </a:r>
          </a:p>
          <a:p>
            <a:pPr eaLnBrk="1" hangingPunct="1"/>
            <a:r>
              <a:rPr lang="en-US" smtClean="0">
                <a:solidFill>
                  <a:schemeClr val="tx2"/>
                </a:solidFill>
              </a:rPr>
              <a:t>Persuade and change attitudes or behavior </a:t>
            </a:r>
          </a:p>
          <a:p>
            <a:pPr eaLnBrk="1" hangingPunct="1"/>
            <a:r>
              <a:rPr lang="en-US" smtClean="0">
                <a:solidFill>
                  <a:schemeClr val="tx2"/>
                </a:solidFill>
              </a:rPr>
              <a:t>Develop an understanding of other people</a:t>
            </a:r>
          </a:p>
          <a:p>
            <a:pPr eaLnBrk="1" hangingPunct="1"/>
            <a:r>
              <a:rPr lang="en-US" smtClean="0">
                <a:solidFill>
                  <a:schemeClr val="tx2"/>
                </a:solidFill>
              </a:rPr>
              <a:t>Solve problems</a:t>
            </a:r>
          </a:p>
        </p:txBody>
      </p:sp>
      <p:sp>
        <p:nvSpPr>
          <p:cNvPr id="819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53117A1-9A9F-4B35-A4AC-ABC132109010}" type="slidenum">
              <a:rPr lang="en-US" sz="1400" smtClean="0"/>
              <a:pPr eaLnBrk="1" hangingPunct="1"/>
              <a:t>4</a:t>
            </a:fld>
            <a:endParaRPr lang="en-US" sz="1400" smtClean="0"/>
          </a:p>
        </p:txBody>
      </p:sp>
      <p:pic>
        <p:nvPicPr>
          <p:cNvPr id="8197" name="Picture 6" descr="C:\Users\ashwini\Desktop\Amber-DrJ\whycommunic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038600"/>
            <a:ext cx="28590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smtClean="0">
                <a:solidFill>
                  <a:srgbClr val="00B0F0"/>
                </a:solidFill>
              </a:rPr>
              <a:t>Uses of Verbal </a:t>
            </a:r>
            <a:br>
              <a:rPr lang="en-US" b="1" smtClean="0">
                <a:solidFill>
                  <a:srgbClr val="00B0F0"/>
                </a:solidFill>
              </a:rPr>
            </a:br>
            <a:r>
              <a:rPr lang="en-US" b="1" smtClean="0">
                <a:solidFill>
                  <a:srgbClr val="00B0F0"/>
                </a:solidFill>
              </a:rPr>
              <a:t>Communication in LPSCS Careers</a:t>
            </a:r>
          </a:p>
        </p:txBody>
      </p:sp>
      <p:sp>
        <p:nvSpPr>
          <p:cNvPr id="9219" name="Content Placeholder 2"/>
          <p:cNvSpPr>
            <a:spLocks noGrp="1"/>
          </p:cNvSpPr>
          <p:nvPr>
            <p:ph idx="1"/>
          </p:nvPr>
        </p:nvSpPr>
        <p:spPr/>
        <p:txBody>
          <a:bodyPr/>
          <a:lstStyle/>
          <a:p>
            <a:r>
              <a:rPr lang="en-US" smtClean="0">
                <a:solidFill>
                  <a:schemeClr val="tx2"/>
                </a:solidFill>
              </a:rPr>
              <a:t>Interactions with:</a:t>
            </a:r>
          </a:p>
          <a:p>
            <a:pPr lvl="1"/>
            <a:r>
              <a:rPr lang="en-US" smtClean="0">
                <a:solidFill>
                  <a:schemeClr val="tx2"/>
                </a:solidFill>
              </a:rPr>
              <a:t>Public</a:t>
            </a:r>
          </a:p>
          <a:p>
            <a:pPr lvl="1"/>
            <a:r>
              <a:rPr lang="en-US" smtClean="0">
                <a:solidFill>
                  <a:schemeClr val="tx2"/>
                </a:solidFill>
              </a:rPr>
              <a:t>Clients</a:t>
            </a:r>
          </a:p>
          <a:p>
            <a:pPr lvl="1"/>
            <a:r>
              <a:rPr lang="en-US" smtClean="0">
                <a:solidFill>
                  <a:schemeClr val="tx2"/>
                </a:solidFill>
              </a:rPr>
              <a:t>Co-workers</a:t>
            </a:r>
          </a:p>
          <a:p>
            <a:pPr lvl="1"/>
            <a:r>
              <a:rPr lang="en-US" smtClean="0">
                <a:solidFill>
                  <a:schemeClr val="tx2"/>
                </a:solidFill>
              </a:rPr>
              <a:t>Supervisors</a:t>
            </a:r>
          </a:p>
          <a:p>
            <a:pPr lvl="1"/>
            <a:r>
              <a:rPr lang="en-US" smtClean="0">
                <a:solidFill>
                  <a:schemeClr val="tx2"/>
                </a:solidFill>
              </a:rPr>
              <a:t>Inmates</a:t>
            </a:r>
          </a:p>
          <a:p>
            <a:pPr>
              <a:buClr>
                <a:srgbClr val="FF4FC9"/>
              </a:buClr>
            </a:pPr>
            <a:r>
              <a:rPr lang="en-US" sz="2800" smtClean="0">
                <a:solidFill>
                  <a:schemeClr val="tx2"/>
                </a:solidFill>
              </a:rPr>
              <a:t>LPSCS Reports</a:t>
            </a:r>
          </a:p>
          <a:p>
            <a:pPr lvl="1">
              <a:buFontTx/>
              <a:buNone/>
            </a:pPr>
            <a:endParaRPr lang="en-US" smtClean="0">
              <a:solidFill>
                <a:schemeClr val="tx2"/>
              </a:solidFill>
            </a:endParaRPr>
          </a:p>
        </p:txBody>
      </p:sp>
      <p:sp>
        <p:nvSpPr>
          <p:cNvPr id="922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63750E5-E61C-4D2F-A790-C8572FE4F5F4}" type="slidenum">
              <a:rPr lang="en-US" sz="1400" smtClean="0"/>
              <a:pPr eaLnBrk="1" hangingPunct="1"/>
              <a:t>5</a:t>
            </a:fld>
            <a:endParaRPr lang="en-US" sz="1400" smtClean="0"/>
          </a:p>
        </p:txBody>
      </p:sp>
      <p:pic>
        <p:nvPicPr>
          <p:cNvPr id="9221" name="Picture 6" descr="C:\Users\ashwini\Desktop\Amber-DrJ\LPS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063" y="2438400"/>
            <a:ext cx="32099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solidFill>
                  <a:srgbClr val="00B0F0"/>
                </a:solidFill>
              </a:rPr>
              <a:t>Elements of </a:t>
            </a:r>
            <a:br>
              <a:rPr lang="en-US" b="1" smtClean="0">
                <a:solidFill>
                  <a:srgbClr val="00B0F0"/>
                </a:solidFill>
              </a:rPr>
            </a:br>
            <a:r>
              <a:rPr lang="en-US" b="1" smtClean="0">
                <a:solidFill>
                  <a:srgbClr val="00B0F0"/>
                </a:solidFill>
              </a:rPr>
              <a:t>Effective Communication</a:t>
            </a:r>
          </a:p>
        </p:txBody>
      </p:sp>
      <p:sp>
        <p:nvSpPr>
          <p:cNvPr id="10243" name="Content Placeholder 2"/>
          <p:cNvSpPr>
            <a:spLocks noGrp="1"/>
          </p:cNvSpPr>
          <p:nvPr>
            <p:ph idx="1"/>
          </p:nvPr>
        </p:nvSpPr>
        <p:spPr/>
        <p:txBody>
          <a:bodyPr/>
          <a:lstStyle/>
          <a:p>
            <a:r>
              <a:rPr lang="en-US" smtClean="0">
                <a:solidFill>
                  <a:schemeClr val="tx2"/>
                </a:solidFill>
              </a:rPr>
              <a:t>Speaker/Writer – creator of message</a:t>
            </a:r>
          </a:p>
          <a:p>
            <a:r>
              <a:rPr lang="en-US" smtClean="0">
                <a:solidFill>
                  <a:schemeClr val="tx2"/>
                </a:solidFill>
              </a:rPr>
              <a:t>Message – transmitted information</a:t>
            </a:r>
          </a:p>
          <a:p>
            <a:r>
              <a:rPr lang="en-US" smtClean="0">
                <a:solidFill>
                  <a:schemeClr val="tx2"/>
                </a:solidFill>
              </a:rPr>
              <a:t>Receiver – individual who analyzes and interprets the message</a:t>
            </a:r>
          </a:p>
          <a:p>
            <a:r>
              <a:rPr lang="en-US" smtClean="0">
                <a:solidFill>
                  <a:schemeClr val="tx2"/>
                </a:solidFill>
              </a:rPr>
              <a:t>Feedback – verbal or nonverbal response the receiver sends to the speaker/writer</a:t>
            </a:r>
          </a:p>
        </p:txBody>
      </p:sp>
      <p:sp>
        <p:nvSpPr>
          <p:cNvPr id="1024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3965179-0F89-479D-B2D3-D184E0B17869}" type="slidenum">
              <a:rPr lang="en-US" sz="1400" smtClean="0"/>
              <a:pPr eaLnBrk="1" hangingPunct="1"/>
              <a:t>6</a:t>
            </a:fld>
            <a:endParaRPr lang="en-US" sz="1400" smtClean="0"/>
          </a:p>
        </p:txBody>
      </p:sp>
      <p:sp>
        <p:nvSpPr>
          <p:cNvPr id="10245"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b="1" smtClean="0">
                <a:solidFill>
                  <a:srgbClr val="00B0F0"/>
                </a:solidFill>
              </a:rPr>
              <a:t>Elements of </a:t>
            </a:r>
            <a:br>
              <a:rPr lang="en-US" b="1" smtClean="0">
                <a:solidFill>
                  <a:srgbClr val="00B0F0"/>
                </a:solidFill>
              </a:rPr>
            </a:br>
            <a:r>
              <a:rPr lang="en-US" b="1" smtClean="0">
                <a:solidFill>
                  <a:srgbClr val="00B0F0"/>
                </a:solidFill>
              </a:rPr>
              <a:t>Effective Communication</a:t>
            </a:r>
          </a:p>
        </p:txBody>
      </p:sp>
      <p:sp>
        <p:nvSpPr>
          <p:cNvPr id="11267" name="Rectangle 5"/>
          <p:cNvSpPr>
            <a:spLocks noGrp="1" noChangeArrowheads="1"/>
          </p:cNvSpPr>
          <p:nvPr>
            <p:ph type="body" idx="1"/>
          </p:nvPr>
        </p:nvSpPr>
        <p:spPr/>
        <p:txBody>
          <a:bodyPr/>
          <a:lstStyle/>
          <a:p>
            <a:pPr eaLnBrk="1" hangingPunct="1"/>
            <a:r>
              <a:rPr lang="en-US" smtClean="0">
                <a:solidFill>
                  <a:schemeClr val="tx2"/>
                </a:solidFill>
              </a:rPr>
              <a:t>Clear and Concise Message</a:t>
            </a:r>
          </a:p>
          <a:p>
            <a:pPr lvl="1" eaLnBrk="1" hangingPunct="1"/>
            <a:r>
              <a:rPr lang="en-US" smtClean="0">
                <a:solidFill>
                  <a:schemeClr val="tx2"/>
                </a:solidFill>
              </a:rPr>
              <a:t>Use understandable terms</a:t>
            </a:r>
          </a:p>
          <a:p>
            <a:pPr lvl="1" eaLnBrk="1" hangingPunct="1"/>
            <a:r>
              <a:rPr lang="en-US" smtClean="0">
                <a:solidFill>
                  <a:schemeClr val="tx2"/>
                </a:solidFill>
              </a:rPr>
              <a:t>Modify or define legal terms</a:t>
            </a:r>
          </a:p>
          <a:p>
            <a:pPr lvl="1" eaLnBrk="1" hangingPunct="1"/>
            <a:r>
              <a:rPr lang="en-US" smtClean="0">
                <a:solidFill>
                  <a:schemeClr val="tx2"/>
                </a:solidFill>
              </a:rPr>
              <a:t>Use proper grammar and pronunciation</a:t>
            </a:r>
          </a:p>
          <a:p>
            <a:pPr lvl="1" eaLnBrk="1" hangingPunct="1"/>
            <a:r>
              <a:rPr lang="en-US" smtClean="0">
                <a:solidFill>
                  <a:schemeClr val="tx2"/>
                </a:solidFill>
              </a:rPr>
              <a:t>Avoid slang and meaningless words</a:t>
            </a:r>
          </a:p>
          <a:p>
            <a:pPr lvl="1" eaLnBrk="1" hangingPunct="1"/>
            <a:r>
              <a:rPr lang="en-US" smtClean="0">
                <a:solidFill>
                  <a:schemeClr val="tx2"/>
                </a:solidFill>
              </a:rPr>
              <a:t>Moderate speed of speech</a:t>
            </a:r>
          </a:p>
          <a:p>
            <a:pPr lvl="1" eaLnBrk="1" hangingPunct="1"/>
            <a:r>
              <a:rPr lang="en-US" smtClean="0">
                <a:solidFill>
                  <a:schemeClr val="tx2"/>
                </a:solidFill>
              </a:rPr>
              <a:t>Correct spelling, punctuation, and grammar for written communications</a:t>
            </a:r>
          </a:p>
        </p:txBody>
      </p:sp>
      <p:sp>
        <p:nvSpPr>
          <p:cNvPr id="1126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8303C92-6565-43BC-8170-CCF893E128B6}" type="slidenum">
              <a:rPr lang="en-US" sz="1400" smtClean="0"/>
              <a:pPr eaLnBrk="1" hangingPunct="1"/>
              <a:t>7</a:t>
            </a:fld>
            <a:endParaRPr lang="en-US" sz="1400" smtClean="0"/>
          </a:p>
        </p:txBody>
      </p:sp>
      <p:sp>
        <p:nvSpPr>
          <p:cNvPr id="11269"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pPr eaLnBrk="1" hangingPunct="1"/>
            <a:r>
              <a:rPr lang="en-US" b="1" smtClean="0">
                <a:solidFill>
                  <a:srgbClr val="00B0F0"/>
                </a:solidFill>
              </a:rPr>
              <a:t>Elements of </a:t>
            </a:r>
            <a:br>
              <a:rPr lang="en-US" b="1" smtClean="0">
                <a:solidFill>
                  <a:srgbClr val="00B0F0"/>
                </a:solidFill>
              </a:rPr>
            </a:br>
            <a:r>
              <a:rPr lang="en-US" b="1" smtClean="0">
                <a:solidFill>
                  <a:srgbClr val="00B0F0"/>
                </a:solidFill>
              </a:rPr>
              <a:t>Effective Communication</a:t>
            </a:r>
          </a:p>
        </p:txBody>
      </p:sp>
      <p:sp>
        <p:nvSpPr>
          <p:cNvPr id="12291" name="Rectangle 1027"/>
          <p:cNvSpPr>
            <a:spLocks noGrp="1" noChangeArrowheads="1"/>
          </p:cNvSpPr>
          <p:nvPr>
            <p:ph type="body" idx="1"/>
          </p:nvPr>
        </p:nvSpPr>
        <p:spPr/>
        <p:txBody>
          <a:bodyPr/>
          <a:lstStyle/>
          <a:p>
            <a:pPr eaLnBrk="1" hangingPunct="1"/>
            <a:r>
              <a:rPr lang="en-US" smtClean="0"/>
              <a:t>Message must be heard and received</a:t>
            </a:r>
          </a:p>
          <a:p>
            <a:pPr lvl="1" eaLnBrk="1" hangingPunct="1"/>
            <a:r>
              <a:rPr lang="en-US" smtClean="0"/>
              <a:t>Hearing or vision loss</a:t>
            </a:r>
          </a:p>
          <a:p>
            <a:pPr lvl="1" eaLnBrk="1" hangingPunct="1"/>
            <a:r>
              <a:rPr lang="en-US" smtClean="0"/>
              <a:t>Non-English speaker</a:t>
            </a:r>
          </a:p>
          <a:p>
            <a:pPr lvl="1" eaLnBrk="1" hangingPunct="1"/>
            <a:r>
              <a:rPr lang="en-US" smtClean="0"/>
              <a:t>Under the influence of an intoxicant</a:t>
            </a:r>
          </a:p>
          <a:p>
            <a:pPr lvl="1" eaLnBrk="1" hangingPunct="1"/>
            <a:r>
              <a:rPr lang="en-US" smtClean="0"/>
              <a:t>Consider alternate methods</a:t>
            </a:r>
          </a:p>
          <a:p>
            <a:pPr lvl="2" eaLnBrk="1" hangingPunct="1"/>
            <a:r>
              <a:rPr lang="en-US" smtClean="0"/>
              <a:t>Writing message out</a:t>
            </a:r>
          </a:p>
          <a:p>
            <a:pPr lvl="2" eaLnBrk="1" hangingPunct="1"/>
            <a:r>
              <a:rPr lang="en-US" smtClean="0"/>
              <a:t>Interpreter</a:t>
            </a:r>
          </a:p>
          <a:p>
            <a:pPr lvl="2" eaLnBrk="1" hangingPunct="1"/>
            <a:r>
              <a:rPr lang="en-US" smtClean="0"/>
              <a:t>Repeating message</a:t>
            </a:r>
          </a:p>
          <a:p>
            <a:pPr eaLnBrk="1" hangingPunct="1"/>
            <a:endParaRPr lang="en-US" smtClean="0"/>
          </a:p>
        </p:txBody>
      </p:sp>
      <p:sp>
        <p:nvSpPr>
          <p:cNvPr id="1229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26EFA3-33BC-467A-BB70-C2404A5D0755}" type="slidenum">
              <a:rPr lang="en-US" sz="1400" smtClean="0"/>
              <a:pPr eaLnBrk="1" hangingPunct="1"/>
              <a:t>8</a:t>
            </a:fld>
            <a:endParaRPr lang="en-US" sz="1400" smtClean="0"/>
          </a:p>
        </p:txBody>
      </p:sp>
      <p:sp>
        <p:nvSpPr>
          <p:cNvPr id="12293"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solidFill>
                  <a:srgbClr val="00B0F0"/>
                </a:solidFill>
              </a:rPr>
              <a:t>Elements of </a:t>
            </a:r>
            <a:br>
              <a:rPr lang="en-US" b="1" smtClean="0">
                <a:solidFill>
                  <a:srgbClr val="00B0F0"/>
                </a:solidFill>
              </a:rPr>
            </a:br>
            <a:r>
              <a:rPr lang="en-US" b="1" smtClean="0">
                <a:solidFill>
                  <a:srgbClr val="00B0F0"/>
                </a:solidFill>
              </a:rPr>
              <a:t>Effective Communication</a:t>
            </a:r>
          </a:p>
        </p:txBody>
      </p:sp>
      <p:sp>
        <p:nvSpPr>
          <p:cNvPr id="13315" name="Content Placeholder 2"/>
          <p:cNvSpPr>
            <a:spLocks noGrp="1"/>
          </p:cNvSpPr>
          <p:nvPr>
            <p:ph idx="1"/>
          </p:nvPr>
        </p:nvSpPr>
        <p:spPr/>
        <p:txBody>
          <a:bodyPr/>
          <a:lstStyle/>
          <a:p>
            <a:r>
              <a:rPr lang="en-US" smtClean="0">
                <a:solidFill>
                  <a:schemeClr val="tx2"/>
                </a:solidFill>
              </a:rPr>
              <a:t>Avoid interruptions or distractions</a:t>
            </a:r>
          </a:p>
          <a:p>
            <a:pPr lvl="1"/>
            <a:r>
              <a:rPr lang="en-US" smtClean="0">
                <a:solidFill>
                  <a:schemeClr val="tx2"/>
                </a:solidFill>
              </a:rPr>
              <a:t>Phone</a:t>
            </a:r>
          </a:p>
          <a:p>
            <a:pPr lvl="1"/>
            <a:r>
              <a:rPr lang="en-US" smtClean="0">
                <a:solidFill>
                  <a:schemeClr val="tx2"/>
                </a:solidFill>
              </a:rPr>
              <a:t>Weather</a:t>
            </a:r>
          </a:p>
          <a:p>
            <a:pPr lvl="1"/>
            <a:r>
              <a:rPr lang="en-US" smtClean="0">
                <a:solidFill>
                  <a:schemeClr val="tx2"/>
                </a:solidFill>
              </a:rPr>
              <a:t>Noise from television</a:t>
            </a:r>
          </a:p>
          <a:p>
            <a:pPr lvl="1"/>
            <a:r>
              <a:rPr lang="en-US" smtClean="0">
                <a:solidFill>
                  <a:schemeClr val="tx2"/>
                </a:solidFill>
              </a:rPr>
              <a:t>Noise from radio</a:t>
            </a:r>
          </a:p>
        </p:txBody>
      </p:sp>
      <p:sp>
        <p:nvSpPr>
          <p:cNvPr id="1331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1DE47D-5DF8-44C2-8F96-B243764B059C}" type="slidenum">
              <a:rPr lang="en-US" sz="1400" smtClean="0"/>
              <a:pPr eaLnBrk="1" hangingPunct="1"/>
              <a:t>9</a:t>
            </a:fld>
            <a:endParaRPr lang="en-US" sz="1400" smtClean="0"/>
          </a:p>
        </p:txBody>
      </p:sp>
      <p:pic>
        <p:nvPicPr>
          <p:cNvPr id="13317" name="Picture 6" descr="C:\Users\ashwini\Desktop\Amber-DrJ\noi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86200"/>
            <a:ext cx="30480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Footer Placeholder 7"/>
          <p:cNvSpPr txBox="1">
            <a:spLocks/>
          </p:cNvSpPr>
          <p:nvPr/>
        </p:nvSpPr>
        <p:spPr bwMode="auto">
          <a:xfrm>
            <a:off x="2332038" y="61563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1000">
                <a:solidFill>
                  <a:srgbClr val="FAFAFA"/>
                </a:solidFill>
                <a:cs typeface="Times New Roman" pitchFamily="18" charset="0"/>
              </a:rPr>
              <a:t>Copyright © Texas Education Agency 2011. All rights reserved.</a:t>
            </a:r>
          </a:p>
          <a:p>
            <a:pPr algn="ctr" eaLnBrk="1" hangingPunct="1"/>
            <a:r>
              <a:rPr lang="en-US" sz="1000">
                <a:solidFill>
                  <a:srgbClr val="FAFAFA"/>
                </a:solidFill>
                <a:cs typeface="Times New Roman" pitchFamily="18" charset="0"/>
              </a:rPr>
              <a:t>Images and other multimedia content used with permission.</a:t>
            </a:r>
          </a:p>
          <a:p>
            <a:pPr algn="ctr" eaLnBrk="1" hangingPunct="1"/>
            <a:endParaRPr lang="en-US" sz="1000">
              <a:solidFill>
                <a:srgbClr val="FAFAFA"/>
              </a:solidFill>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ffective Verbal Communication&amp;#x0D;&amp;#x0A;&amp;quot;&quot;/&gt;&lt;property id=&quot;20307&quot; value=&quot;256&quot;/&gt;&lt;/object&gt;&lt;object type=&quot;3&quot; unique_id=&quot;10005&quot;&gt;&lt;property id=&quot;20148&quot; value=&quot;5&quot;/&gt;&lt;property id=&quot;20300&quot; value=&quot;Slide 2&quot;/&gt;&lt;property id=&quot;20307&quot; value=&quot;283&quot;/&gt;&lt;/object&gt;&lt;object type=&quot;3&quot; unique_id=&quot;10006&quot;&gt;&lt;property id=&quot;20148&quot; value=&quot;5&quot;/&gt;&lt;property id=&quot;20300&quot; value=&quot;Slide 3 - &amp;quot;Verbal Communication&amp;quot;&quot;/&gt;&lt;property id=&quot;20307&quot; value=&quot;273&quot;/&gt;&lt;/object&gt;&lt;object type=&quot;3&quot; unique_id=&quot;10007&quot;&gt;&lt;property id=&quot;20148&quot; value=&quot;5&quot;/&gt;&lt;property id=&quot;20300&quot; value=&quot;Slide 4 - &amp;quot;Why Communicate?&amp;quot;&quot;/&gt;&lt;property id=&quot;20307&quot; value=&quot;261&quot;/&gt;&lt;/object&gt;&lt;object type=&quot;3&quot; unique_id=&quot;10008&quot;&gt;&lt;property id=&quot;20148&quot; value=&quot;5&quot;/&gt;&lt;property id=&quot;20300&quot; value=&quot;Slide 5 - &amp;quot;Uses of Verbal &amp;#x0D;&amp;#x0A;Communication in LPSCS Careers&amp;quot;&quot;/&gt;&lt;property id=&quot;20307&quot; value=&quot;275&quot;/&gt;&lt;/object&gt;&lt;object type=&quot;3&quot; unique_id=&quot;10009&quot;&gt;&lt;property id=&quot;20148&quot; value=&quot;5&quot;/&gt;&lt;property id=&quot;20300&quot; value=&quot;Slide 6 - &amp;quot;Elements of &amp;#x0D;&amp;#x0A;Effective Communication&amp;quot;&quot;/&gt;&lt;property id=&quot;20307&quot; value=&quot;276&quot;/&gt;&lt;/object&gt;&lt;object type=&quot;3&quot; unique_id=&quot;10010&quot;&gt;&lt;property id=&quot;20148&quot; value=&quot;5&quot;/&gt;&lt;property id=&quot;20300&quot; value=&quot;Slide 7 - &amp;quot;Elements of &amp;#x0D;&amp;#x0A;Effective Communication&amp;quot;&quot;/&gt;&lt;property id=&quot;20307&quot; value=&quot;262&quot;/&gt;&lt;/object&gt;&lt;object type=&quot;3&quot; unique_id=&quot;10011&quot;&gt;&lt;property id=&quot;20148&quot; value=&quot;5&quot;/&gt;&lt;property id=&quot;20300&quot; value=&quot;Slide 8 - &amp;quot;Elements of &amp;#x0D;&amp;#x0A;Effective Communication&amp;quot;&quot;/&gt;&lt;property id=&quot;20307&quot; value=&quot;274&quot;/&gt;&lt;/object&gt;&lt;object type=&quot;3&quot; unique_id=&quot;10012&quot;&gt;&lt;property id=&quot;20148&quot; value=&quot;5&quot;/&gt;&lt;property id=&quot;20300&quot; value=&quot;Slide 9 - &amp;quot;Elements of &amp;#x0D;&amp;#x0A;Effective Communication&amp;quot;&quot;/&gt;&lt;property id=&quot;20307&quot; value=&quot;277&quot;/&gt;&lt;/object&gt;&lt;object type=&quot;3&quot; unique_id=&quot;10013&quot;&gt;&lt;property id=&quot;20148&quot; value=&quot;5&quot;/&gt;&lt;property id=&quot;20300&quot; value=&quot;Slide 10 - &amp;quot;Barriers to&amp;#x0D;&amp;#x0A;Effective Communication&amp;quot;&quot;/&gt;&lt;property id=&quot;20307&quot; value=&quot;278&quot;/&gt;&lt;/object&gt;&lt;object type=&quot;3&quot; unique_id=&quot;10014&quot;&gt;&lt;property id=&quot;20148&quot; value=&quot;5&quot;/&gt;&lt;property id=&quot;20300&quot; value=&quot;Slide 11 - &amp;quot;Barriers to&amp;#x0D;&amp;#x0A;Effective Communication&amp;quot;&quot;/&gt;&lt;property id=&quot;20307&quot; value=&quot;279&quot;/&gt;&lt;/object&gt;&lt;object type=&quot;3&quot; unique_id=&quot;10015&quot;&gt;&lt;property id=&quot;20148&quot; value=&quot;5&quot;/&gt;&lt;property id=&quot;20300&quot; value=&quot;Slide 12 - &amp;quot;Barriers to&amp;#x0D;&amp;#x0A;Effective Communication&amp;quot;&quot;/&gt;&lt;property id=&quot;20307&quot; value=&quot;280&quot;/&gt;&lt;/object&gt;&lt;object type=&quot;3&quot; unique_id=&quot;10016&quot;&gt;&lt;property id=&quot;20148&quot; value=&quot;5&quot;/&gt;&lt;property id=&quot;20300&quot; value=&quot;Slide 13 - &amp;quot;Barriers to&amp;#x0D;&amp;#x0A;Effective Communication&amp;quot;&quot;/&gt;&lt;property id=&quot;20307&quot; value=&quot;263&quot;/&gt;&lt;/object&gt;&lt;object type=&quot;3&quot; unique_id=&quot;10017&quot;&gt;&lt;property id=&quot;20148&quot; value=&quot;5&quot;/&gt;&lt;property id=&quot;20300&quot; value=&quot;Slide 14 - &amp;quot;Effective Communication&amp;quot;&quot;/&gt;&lt;property id=&quot;20307&quot; value=&quot;266&quot;/&gt;&lt;/object&gt;&lt;object type=&quot;3&quot; unique_id=&quot;10018&quot;&gt;&lt;property id=&quot;20148&quot; value=&quot;5&quot;/&gt;&lt;property id=&quot;20300&quot; value=&quot;Slide 15 - &amp;quot;Effective Listening&amp;quot;&quot;/&gt;&lt;property id=&quot;20307&quot; value=&quot;268&quot;/&gt;&lt;/object&gt;&lt;object type=&quot;3&quot; unique_id=&quot;10019&quot;&gt;&lt;property id=&quot;20148&quot; value=&quot;5&quot;/&gt;&lt;property id=&quot;20300&quot; value=&quot;Slide 16&quot;/&gt;&lt;property id=&quot;20307&quot; value=&quot;282&quot;/&gt;&lt;/object&gt;&lt;/object&gt;&lt;/object&gt;&lt;/database&gt;"/>
  <p:tag name="SECTOMILLISECCONVERTED" val="1"/>
</p:tagLst>
</file>

<file path=ppt/theme/theme1.xml><?xml version="1.0" encoding="utf-8"?>
<a:theme xmlns:a="http://schemas.openxmlformats.org/drawingml/2006/main" name="Neon Frame">
  <a:themeElements>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fontScheme name="Neon Frame">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6939D80F13D04C842068E6DAEF9091" ma:contentTypeVersion="0" ma:contentTypeDescription="Create a new document." ma:contentTypeScope="" ma:versionID="2c4aa466b8205f3fe3f2e96703bb2697">
  <xsd:schema xmlns:xsd="http://www.w3.org/2001/XMLSchema" xmlns:xs="http://www.w3.org/2001/XMLSchema" xmlns:p="http://schemas.microsoft.com/office/2006/metadata/properties" targetNamespace="http://schemas.microsoft.com/office/2006/metadata/properties" ma:root="true" ma:fieldsID="a5f38646212b75357fd8aefbef45405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A61049-65CF-4DD1-8A65-2E9945D6A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FFA07C0-3BF9-495A-B39C-DAEBEF81F4A7}">
  <ds:schemaRefs>
    <ds:schemaRef ds:uri="http://schemas.microsoft.com/sharepoint/v3/contenttype/forms"/>
  </ds:schemaRefs>
</ds:datastoreItem>
</file>

<file path=customXml/itemProps3.xml><?xml version="1.0" encoding="utf-8"?>
<ds:datastoreItem xmlns:ds="http://schemas.openxmlformats.org/officeDocument/2006/customXml" ds:itemID="{308205B7-C9AE-4113-B35B-E9F7027EF571}">
  <ds:schemaRefs>
    <ds:schemaRef ds:uri="http://purl.org/dc/terms/"/>
    <ds:schemaRef ds:uri="http://schemas.openxmlformats.org/package/2006/metadata/core-properties"/>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920</TotalTime>
  <Words>732</Words>
  <Application>Microsoft Office PowerPoint</Application>
  <PresentationFormat>On-screen Show (4:3)</PresentationFormat>
  <Paragraphs>158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Neon Frame</vt:lpstr>
      <vt:lpstr>Effective Verbal Communication </vt:lpstr>
      <vt:lpstr>PowerPoint Presentation</vt:lpstr>
      <vt:lpstr>Verbal Communication</vt:lpstr>
      <vt:lpstr>Why Communicate?</vt:lpstr>
      <vt:lpstr>Uses of Verbal  Communication in LPSCS Careers</vt:lpstr>
      <vt:lpstr>Elements of  Effective Communication</vt:lpstr>
      <vt:lpstr>Elements of  Effective Communication</vt:lpstr>
      <vt:lpstr>Elements of  Effective Communication</vt:lpstr>
      <vt:lpstr>Elements of  Effective Communication</vt:lpstr>
      <vt:lpstr>Barriers to Effective Communication</vt:lpstr>
      <vt:lpstr>Barriers to Effective Communication</vt:lpstr>
      <vt:lpstr>Barriers to Effective Communication</vt:lpstr>
      <vt:lpstr>Barriers to Effective Communication</vt:lpstr>
      <vt:lpstr>Effective Communication</vt:lpstr>
      <vt:lpstr>Effective Listening</vt:lpstr>
      <vt:lpstr>PowerPoint Presentation</vt:lpstr>
    </vt:vector>
  </TitlesOfParts>
  <Company>Chandlerbunch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Communications</dc:title>
  <dc:creator>Mary Chandler</dc:creator>
  <cp:lastModifiedBy>Matthew Yardley</cp:lastModifiedBy>
  <cp:revision>39</cp:revision>
  <cp:lastPrinted>1601-01-01T00:00:00Z</cp:lastPrinted>
  <dcterms:created xsi:type="dcterms:W3CDTF">2001-02-21T04:22:14Z</dcterms:created>
  <dcterms:modified xsi:type="dcterms:W3CDTF">2014-08-11T20:16:52Z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0x0101009B6939D80F13D04C842068E6DAEF9091</vt:lpwstr>
  </property>
</Properties>
</file>