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8/12/2015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8/12/2015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 August 10,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10159"/>
            <a:ext cx="9978676" cy="5343181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Year:	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(1</a:t>
            </a:r>
            <a:r>
              <a:rPr lang="en-US" baseline="30000" dirty="0" smtClean="0"/>
              <a:t>st</a:t>
            </a:r>
            <a:r>
              <a:rPr lang="en-US" dirty="0" smtClean="0"/>
              <a:t> Bl.) Use the cardstock paper on your desk to create a name card that we can use for the first couple weeks of school.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Use the vocab sheet at your table and copy the words and definitions into your notes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pPr marL="400050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year:</a:t>
            </a:r>
          </a:p>
          <a:p>
            <a:pPr marL="800100" lvl="1"/>
            <a:r>
              <a:rPr lang="en-US" dirty="0" smtClean="0"/>
              <a:t>Think about and create a list of your personal skills and interests. Then determine how your personal skills and interests might help you with a career in LPSCS.</a:t>
            </a:r>
          </a:p>
          <a:p>
            <a:pPr marL="800100" lvl="1"/>
            <a:endParaRPr lang="en-US" dirty="0"/>
          </a:p>
          <a:p>
            <a:pPr marL="400050"/>
            <a:r>
              <a:rPr lang="en-US" sz="1800" dirty="0" smtClean="0"/>
              <a:t>Flag:</a:t>
            </a:r>
          </a:p>
          <a:p>
            <a:pPr marL="800100" lvl="1"/>
            <a:r>
              <a:rPr lang="en-US" sz="1600" dirty="0" smtClean="0"/>
              <a:t>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:	Breana Alvarado John </a:t>
            </a:r>
            <a:r>
              <a:rPr lang="en-US" sz="1600" dirty="0" err="1" smtClean="0"/>
              <a:t>Bomprezzi</a:t>
            </a:r>
            <a:r>
              <a:rPr lang="en-US" sz="1600" dirty="0" smtClean="0"/>
              <a:t>, Franklin </a:t>
            </a:r>
            <a:r>
              <a:rPr lang="en-US" sz="1600" dirty="0" err="1" smtClean="0"/>
              <a:t>Bumpous</a:t>
            </a:r>
            <a:r>
              <a:rPr lang="en-US" sz="1600" dirty="0" smtClean="0"/>
              <a:t>, , </a:t>
            </a:r>
          </a:p>
          <a:p>
            <a:pPr marL="800100" lvl="1"/>
            <a:r>
              <a:rPr lang="en-US" sz="1600" dirty="0" smtClean="0"/>
              <a:t>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: 	Madison Banks, Aerial </a:t>
            </a:r>
            <a:r>
              <a:rPr lang="en-US" sz="1600" dirty="0" err="1" smtClean="0"/>
              <a:t>Caradine</a:t>
            </a:r>
            <a:r>
              <a:rPr lang="en-US" sz="1600" dirty="0" smtClean="0"/>
              <a:t>, Jacob Carson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270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Tuesday August 11,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10159"/>
            <a:ext cx="9978676" cy="534318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Year:	</a:t>
            </a:r>
          </a:p>
          <a:p>
            <a:pPr lvl="1"/>
            <a:r>
              <a:rPr lang="en-US" sz="2000" dirty="0" smtClean="0"/>
              <a:t>Take the honesty quiz. Don’t over think your answers, do what your first choice might be. </a:t>
            </a:r>
          </a:p>
          <a:p>
            <a:pPr marL="800100" lvl="1" indent="-342900">
              <a:buFont typeface="+mj-lt"/>
              <a:buAutoNum type="arabicPeriod"/>
            </a:pPr>
            <a:endParaRPr lang="en-US" sz="2000" dirty="0"/>
          </a:p>
          <a:p>
            <a:pPr marL="400050"/>
            <a:r>
              <a:rPr lang="en-US" sz="2400" dirty="0" smtClean="0"/>
              <a:t>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year:</a:t>
            </a:r>
          </a:p>
          <a:p>
            <a:pPr marL="800100" lvl="1"/>
            <a:r>
              <a:rPr lang="en-US" sz="2000" dirty="0" smtClean="0"/>
              <a:t>List the various roles than can be found in a typical courtroom.</a:t>
            </a:r>
          </a:p>
          <a:p>
            <a:pPr marL="800100" lvl="1"/>
            <a:endParaRPr lang="en-US" sz="2000" dirty="0"/>
          </a:p>
          <a:p>
            <a:pPr marL="400050"/>
            <a:r>
              <a:rPr lang="en-US" dirty="0" smtClean="0"/>
              <a:t>Flag:</a:t>
            </a:r>
          </a:p>
          <a:p>
            <a:pPr marL="800100"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:	Breana Alvarado John </a:t>
            </a:r>
            <a:r>
              <a:rPr lang="en-US" dirty="0" err="1" smtClean="0"/>
              <a:t>Bomprezzi</a:t>
            </a:r>
            <a:r>
              <a:rPr lang="en-US" dirty="0" smtClean="0"/>
              <a:t>, Franklin </a:t>
            </a:r>
            <a:r>
              <a:rPr lang="en-US" dirty="0" err="1" smtClean="0"/>
              <a:t>Bumpous</a:t>
            </a:r>
            <a:r>
              <a:rPr lang="en-US" dirty="0" smtClean="0"/>
              <a:t>, , </a:t>
            </a:r>
          </a:p>
          <a:p>
            <a:pPr marL="800100"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: 	Madison Banks, Aerial </a:t>
            </a:r>
            <a:r>
              <a:rPr lang="en-US" dirty="0" err="1" smtClean="0"/>
              <a:t>Caradine</a:t>
            </a:r>
            <a:r>
              <a:rPr lang="en-US" dirty="0" smtClean="0"/>
              <a:t>, Jacob Carson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93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 August 12,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10159"/>
            <a:ext cx="9978676" cy="5343181"/>
          </a:xfrm>
        </p:spPr>
        <p:txBody>
          <a:bodyPr>
            <a:normAutofit/>
          </a:bodyPr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Year:	</a:t>
            </a:r>
          </a:p>
          <a:p>
            <a:pPr lvl="1"/>
            <a:r>
              <a:rPr lang="en-US" dirty="0"/>
              <a:t>Answer the questions in your notebooks: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dirty="0"/>
              <a:t>What does it mean when someone is referred to as being ethical?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dirty="0" smtClean="0"/>
              <a:t>Why </a:t>
            </a:r>
            <a:r>
              <a:rPr lang="en-US" dirty="0"/>
              <a:t>is it important for a police officer to have ethics?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dirty="0"/>
              <a:t>Is breaking the law to catch a criminal a good act?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dirty="0"/>
              <a:t>Does the good end of crime control justify the bad means</a:t>
            </a:r>
            <a:r>
              <a:rPr lang="en-US" dirty="0" smtClean="0"/>
              <a:t>?</a:t>
            </a:r>
            <a:endParaRPr lang="en-US" dirty="0"/>
          </a:p>
          <a:p>
            <a:pPr marL="400050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year:</a:t>
            </a:r>
          </a:p>
          <a:p>
            <a:pPr marL="800100" lvl="1"/>
            <a:r>
              <a:rPr lang="en-US" dirty="0"/>
              <a:t>Describe the importance of correctional officers to use their eyes and ears as they are </a:t>
            </a:r>
            <a:r>
              <a:rPr lang="en-US" dirty="0" smtClean="0"/>
              <a:t>at </a:t>
            </a:r>
            <a:r>
              <a:rPr lang="en-US" dirty="0"/>
              <a:t>work and what might happen when their guard is lowered </a:t>
            </a:r>
            <a:r>
              <a:rPr lang="en-US" dirty="0" smtClean="0"/>
              <a:t>while </a:t>
            </a:r>
            <a:r>
              <a:rPr lang="en-US" dirty="0"/>
              <a:t>on the job</a:t>
            </a:r>
            <a:r>
              <a:rPr lang="en-US" dirty="0" smtClean="0"/>
              <a:t>?</a:t>
            </a:r>
            <a:endParaRPr lang="en-US" dirty="0"/>
          </a:p>
          <a:p>
            <a:pPr marL="400050"/>
            <a:r>
              <a:rPr lang="en-US" sz="1800" dirty="0" smtClean="0"/>
              <a:t>Flag:</a:t>
            </a:r>
          </a:p>
          <a:p>
            <a:pPr marL="800100" lvl="1"/>
            <a:r>
              <a:rPr lang="en-US" sz="1600" dirty="0" smtClean="0"/>
              <a:t>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:	Breana Alvarado John </a:t>
            </a:r>
            <a:r>
              <a:rPr lang="en-US" sz="1600" dirty="0" err="1" smtClean="0"/>
              <a:t>Bomprezzi</a:t>
            </a:r>
            <a:r>
              <a:rPr lang="en-US" sz="1600" dirty="0" smtClean="0"/>
              <a:t>, Franklin </a:t>
            </a:r>
            <a:r>
              <a:rPr lang="en-US" sz="1600" dirty="0" err="1" smtClean="0"/>
              <a:t>Bumpous</a:t>
            </a:r>
            <a:r>
              <a:rPr lang="en-US" sz="1600" dirty="0" smtClean="0"/>
              <a:t>, , </a:t>
            </a:r>
          </a:p>
          <a:p>
            <a:pPr marL="800100" lvl="1"/>
            <a:r>
              <a:rPr lang="en-US" sz="1600" dirty="0" smtClean="0"/>
              <a:t>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: 	Madison Banks, Aerial </a:t>
            </a:r>
            <a:r>
              <a:rPr lang="en-US" sz="1600" dirty="0" err="1" smtClean="0"/>
              <a:t>Caradine</a:t>
            </a:r>
            <a:r>
              <a:rPr lang="en-US" sz="1600" dirty="0" smtClean="0"/>
              <a:t>, Jacob Carson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87135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 August 13,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10159"/>
            <a:ext cx="9978676" cy="5343181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Year:	</a:t>
            </a:r>
          </a:p>
          <a:p>
            <a:pPr lvl="1"/>
            <a:r>
              <a:rPr lang="en-US" dirty="0" smtClean="0"/>
              <a:t>Answer the question in your notebooks: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dirty="0" smtClean="0"/>
              <a:t>Why is it important to have ethical police officers and how can a police department attempt to weed out unethical officers? Explain. </a:t>
            </a:r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  <a:p>
            <a:pPr marL="400050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year:</a:t>
            </a:r>
          </a:p>
          <a:p>
            <a:pPr marL="800100" lvl="1"/>
            <a:r>
              <a:rPr lang="en-US" dirty="0" smtClean="0"/>
              <a:t>Write a list of careers that can be found within emergency management and fire management. </a:t>
            </a:r>
          </a:p>
          <a:p>
            <a:pPr marL="800100" lvl="1"/>
            <a:endParaRPr lang="en-US" dirty="0"/>
          </a:p>
          <a:p>
            <a:pPr marL="400050"/>
            <a:r>
              <a:rPr lang="en-US" sz="1800" dirty="0" smtClean="0"/>
              <a:t>Flag:</a:t>
            </a:r>
          </a:p>
          <a:p>
            <a:pPr marL="800100" lvl="1"/>
            <a:r>
              <a:rPr lang="en-US" sz="1600" dirty="0" smtClean="0"/>
              <a:t>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:	Breana Alvarado John </a:t>
            </a:r>
            <a:r>
              <a:rPr lang="en-US" sz="1600" dirty="0" err="1" smtClean="0"/>
              <a:t>Bomprezzi</a:t>
            </a:r>
            <a:r>
              <a:rPr lang="en-US" sz="1600" dirty="0" smtClean="0"/>
              <a:t>, Franklin </a:t>
            </a:r>
            <a:r>
              <a:rPr lang="en-US" sz="1600" dirty="0" err="1" smtClean="0"/>
              <a:t>Bumpous</a:t>
            </a:r>
            <a:r>
              <a:rPr lang="en-US" sz="1600" dirty="0" smtClean="0"/>
              <a:t>, , </a:t>
            </a:r>
          </a:p>
          <a:p>
            <a:pPr marL="800100" lvl="1"/>
            <a:r>
              <a:rPr lang="en-US" sz="1600" dirty="0" smtClean="0"/>
              <a:t>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: 	Madison Banks, Aerial </a:t>
            </a:r>
            <a:r>
              <a:rPr lang="en-US" sz="1600" dirty="0" err="1" smtClean="0"/>
              <a:t>Caradine</a:t>
            </a:r>
            <a:r>
              <a:rPr lang="en-US" sz="1600" dirty="0" smtClean="0"/>
              <a:t>, Jacob Carson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1024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August 14,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410159"/>
            <a:ext cx="9978676" cy="5343181"/>
          </a:xfrm>
        </p:spPr>
        <p:txBody>
          <a:bodyPr>
            <a:norm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Year:	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smtClean="0"/>
              <a:t>Define the following from the previous class period’s notes </a:t>
            </a:r>
          </a:p>
          <a:p>
            <a:pPr marL="1200150" lvl="2" indent="-342900">
              <a:buFont typeface="+mj-lt"/>
              <a:buAutoNum type="arabicPeriod"/>
            </a:pPr>
            <a:r>
              <a:rPr lang="en-US" dirty="0" smtClean="0"/>
              <a:t>Electronic Crime, Human Trafficking, Hate crimes, hot pursuit, Use of Force with special populations</a:t>
            </a:r>
            <a:endParaRPr lang="en-US" dirty="0"/>
          </a:p>
          <a:p>
            <a:pPr marL="400050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year:</a:t>
            </a:r>
          </a:p>
          <a:p>
            <a:pPr marL="800100" lvl="1"/>
            <a:r>
              <a:rPr lang="en-US" dirty="0" smtClean="0"/>
              <a:t>On a new sheet of paper (1</a:t>
            </a:r>
            <a:r>
              <a:rPr lang="en-US" baseline="30000" dirty="0" smtClean="0"/>
              <a:t>st</a:t>
            </a:r>
            <a:r>
              <a:rPr lang="en-US" dirty="0" smtClean="0"/>
              <a:t> item </a:t>
            </a:r>
            <a:r>
              <a:rPr lang="en-US" smtClean="0"/>
              <a:t>for portfolio) </a:t>
            </a:r>
            <a:r>
              <a:rPr lang="en-US" dirty="0" smtClean="0"/>
              <a:t>write the following question, skip two lines, and explain your answer(s).</a:t>
            </a:r>
          </a:p>
          <a:p>
            <a:pPr marL="1200150" lvl="2"/>
            <a:r>
              <a:rPr lang="en-US" dirty="0" smtClean="0"/>
              <a:t>What do you believe is the most interesting part of the LPSCS field?</a:t>
            </a:r>
          </a:p>
          <a:p>
            <a:pPr marL="1200150" lvl="2"/>
            <a:r>
              <a:rPr lang="en-US" dirty="0" smtClean="0"/>
              <a:t>I would/would not work in this field because _________________.</a:t>
            </a:r>
          </a:p>
          <a:p>
            <a:pPr marL="1200150" lvl="2"/>
            <a:r>
              <a:rPr lang="en-US" dirty="0" smtClean="0"/>
              <a:t>How do you feel about the people that work in the field?</a:t>
            </a:r>
          </a:p>
          <a:p>
            <a:pPr marL="1200150" lvl="2"/>
            <a:r>
              <a:rPr lang="en-US" dirty="0" smtClean="0"/>
              <a:t>If it did not exist, how would it affect the daily lives of people? Explain.</a:t>
            </a:r>
            <a:endParaRPr lang="en-US" dirty="0"/>
          </a:p>
          <a:p>
            <a:pPr marL="400050"/>
            <a:r>
              <a:rPr lang="en-US" sz="1800" dirty="0" smtClean="0"/>
              <a:t>Flag:</a:t>
            </a:r>
          </a:p>
          <a:p>
            <a:pPr marL="800100" lvl="1"/>
            <a:r>
              <a:rPr lang="en-US" sz="1600" dirty="0" smtClean="0"/>
              <a:t>1</a:t>
            </a:r>
            <a:r>
              <a:rPr lang="en-US" sz="1600" baseline="30000" dirty="0" smtClean="0"/>
              <a:t>st</a:t>
            </a:r>
            <a:r>
              <a:rPr lang="en-US" sz="1600" dirty="0" smtClean="0"/>
              <a:t>:	Breana Alvarado John </a:t>
            </a:r>
            <a:r>
              <a:rPr lang="en-US" sz="1600" dirty="0" err="1" smtClean="0"/>
              <a:t>Bomprezzi</a:t>
            </a:r>
            <a:r>
              <a:rPr lang="en-US" sz="1600" dirty="0" smtClean="0"/>
              <a:t>, Franklin </a:t>
            </a:r>
            <a:r>
              <a:rPr lang="en-US" sz="1600" dirty="0" err="1" smtClean="0"/>
              <a:t>Bumpous</a:t>
            </a:r>
            <a:r>
              <a:rPr lang="en-US" sz="1600" dirty="0" smtClean="0"/>
              <a:t>, , </a:t>
            </a:r>
          </a:p>
          <a:p>
            <a:pPr marL="800100" lvl="1"/>
            <a:r>
              <a:rPr lang="en-US" sz="1600" dirty="0" smtClean="0"/>
              <a:t>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: 	Madison Banks, Aerial </a:t>
            </a:r>
            <a:r>
              <a:rPr lang="en-US" sz="1600" dirty="0" err="1" smtClean="0"/>
              <a:t>Caradine</a:t>
            </a:r>
            <a:r>
              <a:rPr lang="en-US" sz="1600" dirty="0" smtClean="0"/>
              <a:t>, Jacob Carson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3444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1230</TotalTime>
  <Words>40</Words>
  <Application>Microsoft Office PowerPoint</Application>
  <PresentationFormat>Widescreen</PresentationFormat>
  <Paragraphs>57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Monday August 10, 2015</vt:lpstr>
      <vt:lpstr>Tuesday August 11, 2015</vt:lpstr>
      <vt:lpstr>Wednesday August 12, 2015</vt:lpstr>
      <vt:lpstr>Thursday August 13, 2015</vt:lpstr>
      <vt:lpstr>Friday August 14, 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August 10, 2015</dc:title>
  <dc:creator>Matthew Yardley</dc:creator>
  <cp:lastModifiedBy>Matthew Yardley</cp:lastModifiedBy>
  <cp:revision>9</cp:revision>
  <dcterms:created xsi:type="dcterms:W3CDTF">2015-08-10T12:18:20Z</dcterms:created>
  <dcterms:modified xsi:type="dcterms:W3CDTF">2015-08-12T19:36:21Z</dcterms:modified>
</cp:coreProperties>
</file>